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88" r:id="rId3"/>
    <p:sldId id="289" r:id="rId4"/>
    <p:sldId id="290" r:id="rId5"/>
    <p:sldId id="291" r:id="rId6"/>
    <p:sldId id="292" r:id="rId7"/>
    <p:sldId id="293" r:id="rId8"/>
    <p:sldId id="294" r:id="rId9"/>
    <p:sldId id="295" r:id="rId10"/>
    <p:sldId id="296" r:id="rId11"/>
    <p:sldId id="297" r:id="rId12"/>
    <p:sldId id="298" r:id="rId13"/>
    <p:sldId id="299" r:id="rId14"/>
    <p:sldId id="300" r:id="rId15"/>
    <p:sldId id="302" r:id="rId16"/>
    <p:sldId id="273" r:id="rId17"/>
    <p:sldId id="301" r:id="rId18"/>
    <p:sldId id="303" r:id="rId19"/>
    <p:sldId id="272" r:id="rId20"/>
    <p:sldId id="274" r:id="rId21"/>
    <p:sldId id="275" r:id="rId22"/>
    <p:sldId id="276" r:id="rId23"/>
    <p:sldId id="277" r:id="rId24"/>
    <p:sldId id="278" r:id="rId25"/>
    <p:sldId id="305" r:id="rId26"/>
    <p:sldId id="279" r:id="rId27"/>
    <p:sldId id="280" r:id="rId28"/>
    <p:sldId id="281" r:id="rId29"/>
    <p:sldId id="282" r:id="rId30"/>
    <p:sldId id="283" r:id="rId31"/>
    <p:sldId id="285" r:id="rId32"/>
    <p:sldId id="286" r:id="rId33"/>
    <p:sldId id="304" r:id="rId34"/>
    <p:sldId id="257" r:id="rId35"/>
    <p:sldId id="258" r:id="rId36"/>
    <p:sldId id="259" r:id="rId37"/>
    <p:sldId id="260" r:id="rId38"/>
    <p:sldId id="261" r:id="rId39"/>
    <p:sldId id="264" r:id="rId40"/>
    <p:sldId id="265" r:id="rId41"/>
    <p:sldId id="266" r:id="rId42"/>
    <p:sldId id="267" r:id="rId43"/>
    <p:sldId id="268" r:id="rId44"/>
    <p:sldId id="306" r:id="rId45"/>
    <p:sldId id="269" r:id="rId46"/>
    <p:sldId id="270" r:id="rId47"/>
    <p:sldId id="271" r:id="rId48"/>
    <p:sldId id="262" r:id="rId49"/>
    <p:sldId id="263" r:id="rId5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23"/>
    <p:restoredTop sz="94658"/>
  </p:normalViewPr>
  <p:slideViewPr>
    <p:cSldViewPr snapToGrid="0">
      <p:cViewPr varScale="1">
        <p:scale>
          <a:sx n="93" d="100"/>
          <a:sy n="93" d="100"/>
        </p:scale>
        <p:origin x="240" y="7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EBF82-355F-A68E-F309-626EB47010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1BDBA6-9D8F-C31F-5050-256B3F64BF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201003-C152-FA81-025D-F651DCD433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7C319-AD89-DD4F-AD38-26DC98ECB66D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905962-8F52-696C-C6F4-2935C5C5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040450-D73D-FDE5-31CF-132863555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180B-C8FA-0F49-BAA1-7E3D665618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309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20B087-FD8C-ADA2-50B9-AC1407504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0CD78E-3BF8-D5EA-6AB4-2DECD4727A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F9F026-A46A-E0A8-9BC1-E7D9E8705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7C319-AD89-DD4F-AD38-26DC98ECB66D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F69491-3B41-7913-24C9-0F7D80906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FE718A-0647-B905-5D07-4A565C24B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180B-C8FA-0F49-BAA1-7E3D665618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928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2F16A76-1755-C819-CE04-B2347B83D4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50E043-F11E-0B2C-841B-CFAF4CD356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B02754-BACA-47EE-A125-3484508AB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7C319-AD89-DD4F-AD38-26DC98ECB66D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B80279-6273-EC39-7DD5-13677D9FC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31E881-4230-F514-18EF-31984D4CD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180B-C8FA-0F49-BAA1-7E3D665618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980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3EB8A-4B5E-349E-BC0E-2F5445E8C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049639-D1C9-6697-3280-2AB6753383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1E2ADC-F20E-EED8-2883-093D1D6ABB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7C319-AD89-DD4F-AD38-26DC98ECB66D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F48617-F4E8-1518-1618-3AE1E2A57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81726A-5256-5C04-957F-7F5986C32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180B-C8FA-0F49-BAA1-7E3D665618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706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D3A6B5-F686-67E3-A4A4-C8D4D08695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AAABD4-CEFD-476E-90D0-ABA26A8487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5F82FC-4201-ED32-8C04-AD034BCDC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7C319-AD89-DD4F-AD38-26DC98ECB66D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62DBCA-D03A-8293-08C2-2FF78D7F0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B5110A-066A-68B3-4686-45A497290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180B-C8FA-0F49-BAA1-7E3D665618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4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72B662-5982-CDF2-5A81-26C32C703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AD1A2C-30E7-F49D-360B-5C078615D7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F32127-843C-D430-E713-2A25C63679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CC8D2E-53A2-2EB5-58D1-8A339CF66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7C319-AD89-DD4F-AD38-26DC98ECB66D}" type="datetimeFigureOut">
              <a:rPr lang="en-US" smtClean="0"/>
              <a:t>4/13/26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1BB6BA-43BF-5FF5-FD2A-EC2FF52B9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E63BF3-219B-877B-45CE-978FF68DD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180B-C8FA-0F49-BAA1-7E3D665618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675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6AED5-3A89-9B78-EF24-3E535B1EE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DCA954-5AC9-3AE8-5BFC-EDC86F655C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8185C9-4A96-73D2-0FD2-9B82C8FD3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9530C9-7C12-9CA5-0355-826F2A4960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FBC967-FD5D-9F8E-577D-B476C02242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C675B70-B970-35A3-8AFB-9C021AB4B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7C319-AD89-DD4F-AD38-26DC98ECB66D}" type="datetimeFigureOut">
              <a:rPr lang="en-US" smtClean="0"/>
              <a:t>4/13/26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697B06E-7211-C841-4E80-99B05F15C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E84484-DC3B-183B-B22A-F45E33E42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180B-C8FA-0F49-BAA1-7E3D665618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947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B6176C-1789-2333-8696-2A2AD7BE1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0170A52-A48C-6EF1-DD74-A7D8C15A0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7C319-AD89-DD4F-AD38-26DC98ECB66D}" type="datetimeFigureOut">
              <a:rPr lang="en-US" smtClean="0"/>
              <a:t>4/13/26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871944-B98B-33A0-824B-787B37304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9A8E91-1C24-106E-D8E2-2CE93D21D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180B-C8FA-0F49-BAA1-7E3D665618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011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FBF128-3F84-6E8D-3BFE-B877284D8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7C319-AD89-DD4F-AD38-26DC98ECB66D}" type="datetimeFigureOut">
              <a:rPr lang="en-US" smtClean="0"/>
              <a:t>4/13/26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69DBB7-3350-C53D-8EE8-CA629D120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822E25-CDBE-BD95-02FC-6954DCA93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180B-C8FA-0F49-BAA1-7E3D665618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197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46AC49-F6CD-EA3A-9B6E-8B3FAEE2B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C61AB2-C080-8DA9-97A8-354CB58C9E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3A5D23-D260-6F39-3C8C-B9D26527BE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2DC080-F1A9-5DDC-22ED-8659E5FEF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7C319-AD89-DD4F-AD38-26DC98ECB66D}" type="datetimeFigureOut">
              <a:rPr lang="en-US" smtClean="0"/>
              <a:t>4/13/26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2BB9B9-FE89-16BE-CE5B-986EA9DC5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D9CF42-457E-1EAE-9754-0992E554F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180B-C8FA-0F49-BAA1-7E3D665618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967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062A5D-B60A-14C6-0A4A-577B4C554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2A2A983-D24C-DE49-DE06-B1403FE3C3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CC9395-20C3-A7E4-65BF-ACCE0720C4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48D35E-3580-55E8-204B-B5040664D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7C319-AD89-DD4F-AD38-26DC98ECB66D}" type="datetimeFigureOut">
              <a:rPr lang="en-US" smtClean="0"/>
              <a:t>4/13/26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6C1194-C0A0-DA52-6049-2A27189CB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F5DD77-C019-853E-ACF7-7D016A477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180B-C8FA-0F49-BAA1-7E3D665618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166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2A56C08-7B38-08E2-241A-489D3BFFB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B8131A-762F-5E15-2A0C-B32F2CAD43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A3F004-8946-E71C-299A-779D41CA87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5D7C319-AD89-DD4F-AD38-26DC98ECB66D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14E945-2BAD-53F6-005A-EFE2569EB7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461CF1-7A56-73D2-B804-D84F68E12A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FDD180B-C8FA-0F49-BAA1-7E3D665618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031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book cover with a person holding a sword&#10;&#10;AI-generated content may be incorrect.">
            <a:extLst>
              <a:ext uri="{FF2B5EF4-FFF2-40B4-BE49-F238E27FC236}">
                <a16:creationId xmlns:a16="http://schemas.microsoft.com/office/drawing/2014/main" id="{58F16E36-BB9F-71B6-FDA7-876545A00D6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02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B8B5AC8-D8DB-3FB7-FAD1-F80C7190AD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monkey touching his chin&#10;&#10;AI-generated content may be incorrect.">
            <a:extLst>
              <a:ext uri="{FF2B5EF4-FFF2-40B4-BE49-F238E27FC236}">
                <a16:creationId xmlns:a16="http://schemas.microsoft.com/office/drawing/2014/main" id="{9555A309-690A-6103-F15F-EBFBF315BCE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0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619C63-8BDB-7DA3-7CE4-66A328115F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ge&#10;&#10;AI-generated content may be incorrect.">
            <a:extLst>
              <a:ext uri="{FF2B5EF4-FFF2-40B4-BE49-F238E27FC236}">
                <a16:creationId xmlns:a16="http://schemas.microsoft.com/office/drawing/2014/main" id="{EB62C12C-0EF5-467F-0B9A-4B79F740A67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403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30355C-61FA-F2B1-714A-4CF1382557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questionnaire&#10;&#10;AI-generated content may be incorrect.">
            <a:extLst>
              <a:ext uri="{FF2B5EF4-FFF2-40B4-BE49-F238E27FC236}">
                <a16:creationId xmlns:a16="http://schemas.microsoft.com/office/drawing/2014/main" id="{61294F9D-6F60-036C-1132-8866ED567DC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284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C6CDAE-0F98-DA38-A950-0917CE4080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questionnaire&#10;&#10;AI-generated content may be incorrect.">
            <a:extLst>
              <a:ext uri="{FF2B5EF4-FFF2-40B4-BE49-F238E27FC236}">
                <a16:creationId xmlns:a16="http://schemas.microsoft.com/office/drawing/2014/main" id="{BECEFD36-7CE4-5A67-7309-A77DF0A65E4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917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BEC674-323B-2A04-26E1-E99CDE000D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erson in a robe with his arms out&#10;&#10;AI-generated content may be incorrect.">
            <a:extLst>
              <a:ext uri="{FF2B5EF4-FFF2-40B4-BE49-F238E27FC236}">
                <a16:creationId xmlns:a16="http://schemas.microsoft.com/office/drawing/2014/main" id="{99C2FBA7-C755-6813-F996-7D4EA3273A4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707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0AA7AD-FEDA-DDF1-8D4A-80D8A1E699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white background with red text&#10;&#10;AI-generated content may be incorrect.">
            <a:extLst>
              <a:ext uri="{FF2B5EF4-FFF2-40B4-BE49-F238E27FC236}">
                <a16:creationId xmlns:a16="http://schemas.microsoft.com/office/drawing/2014/main" id="{C78EBCB5-5ECB-4F4C-AE79-C4BF6FE6DF5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546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AD4CF7-28DA-E597-01DE-BF8EA2669F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white background with text&#10;&#10;AI-generated content may be incorrect.">
            <a:extLst>
              <a:ext uri="{FF2B5EF4-FFF2-40B4-BE49-F238E27FC236}">
                <a16:creationId xmlns:a16="http://schemas.microsoft.com/office/drawing/2014/main" id="{27465CED-419B-E6A0-ADB9-87B1321C930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324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8C5FBC-1676-C1D7-94DC-6BD070385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white card&#10;&#10;AI-generated content may be incorrect.">
            <a:extLst>
              <a:ext uri="{FF2B5EF4-FFF2-40B4-BE49-F238E27FC236}">
                <a16:creationId xmlns:a16="http://schemas.microsoft.com/office/drawing/2014/main" id="{6C793432-EDF4-CA21-2DC7-6033FF1DAD6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265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C50657-FFA1-B795-8EC5-89F9F11138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white paper with black text&#10;&#10;AI-generated content may be incorrect.">
            <a:extLst>
              <a:ext uri="{FF2B5EF4-FFF2-40B4-BE49-F238E27FC236}">
                <a16:creationId xmlns:a16="http://schemas.microsoft.com/office/drawing/2014/main" id="{CB33DFA6-1397-11EE-DC4E-62DA47F4CB4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378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F9408D-F01C-02D8-5D22-01515D819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white paper&#10;&#10;AI-generated content may be incorrect.">
            <a:extLst>
              <a:ext uri="{FF2B5EF4-FFF2-40B4-BE49-F238E27FC236}">
                <a16:creationId xmlns:a16="http://schemas.microsoft.com/office/drawing/2014/main" id="{2C1052EF-D464-E0FE-5F25-F04DE3454E3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876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F53EBD-9B11-7CEB-3A9A-7BA206234A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person with a colorful shirt&#10;&#10;AI-generated content may be incorrect.">
            <a:extLst>
              <a:ext uri="{FF2B5EF4-FFF2-40B4-BE49-F238E27FC236}">
                <a16:creationId xmlns:a16="http://schemas.microsoft.com/office/drawing/2014/main" id="{9DB74FA2-8709-78FB-0E35-90F71889884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55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98B69B-CA1F-B570-A01E-4807CB523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background with red text&#10;&#10;AI-generated content may be incorrect.">
            <a:extLst>
              <a:ext uri="{FF2B5EF4-FFF2-40B4-BE49-F238E27FC236}">
                <a16:creationId xmlns:a16="http://schemas.microsoft.com/office/drawing/2014/main" id="{6D9F26DC-7114-C73A-29AD-BAF3466C4CC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989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BE2513-E324-8142-2D4B-E0F1DDC3C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person standing in front of a river&#10;&#10;AI-generated content may be incorrect.">
            <a:extLst>
              <a:ext uri="{FF2B5EF4-FFF2-40B4-BE49-F238E27FC236}">
                <a16:creationId xmlns:a16="http://schemas.microsoft.com/office/drawing/2014/main" id="{2428735B-8CCC-E526-0F9E-74C7524A9CD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475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68EDAF-FE7C-2980-1450-38D0B42C2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person standing in front of a picture of a river&#10;&#10;AI-generated content may be incorrect.">
            <a:extLst>
              <a:ext uri="{FF2B5EF4-FFF2-40B4-BE49-F238E27FC236}">
                <a16:creationId xmlns:a16="http://schemas.microsoft.com/office/drawing/2014/main" id="{3EFBE26E-C6B4-FFE4-3489-BAA9CE7ED1A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550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55ACF3F-20B8-727B-649E-7FF2399632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person standing in front of a white sign&#10;&#10;AI-generated content may be incorrect.">
            <a:extLst>
              <a:ext uri="{FF2B5EF4-FFF2-40B4-BE49-F238E27FC236}">
                <a16:creationId xmlns:a16="http://schemas.microsoft.com/office/drawing/2014/main" id="{32EADF41-2DA0-4C0F-8CA7-711AA89C1FF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196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27B2EE-DE70-32E7-D37A-29CF1C3F43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person holding a bag&#10;&#10;AI-generated content may be incorrect.">
            <a:extLst>
              <a:ext uri="{FF2B5EF4-FFF2-40B4-BE49-F238E27FC236}">
                <a16:creationId xmlns:a16="http://schemas.microsoft.com/office/drawing/2014/main" id="{75ADD90C-5536-1036-FABE-70852383F9E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228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7AFBA0-B30B-11D7-2D40-317CF58A3A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Picture 5" descr="A person holding a bag&#10;&#10;AI-generated content may be incorrect.">
            <a:extLst>
              <a:ext uri="{FF2B5EF4-FFF2-40B4-BE49-F238E27FC236}">
                <a16:creationId xmlns:a16="http://schemas.microsoft.com/office/drawing/2014/main" id="{D67BD8D7-65EE-2440-AE7E-712C90B9B50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11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78242-D79C-89C4-7F3F-B918B54B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person holding a bottle of wine&#10;&#10;AI-generated content may be incorrect.">
            <a:extLst>
              <a:ext uri="{FF2B5EF4-FFF2-40B4-BE49-F238E27FC236}">
                <a16:creationId xmlns:a16="http://schemas.microsoft.com/office/drawing/2014/main" id="{65CD2E6A-1C76-CB02-82D5-80669A2898D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638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5F1884-BBC3-5989-AB5D-950C89D415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person holding a person in water&#10;&#10;AI-generated content may be incorrect.">
            <a:extLst>
              <a:ext uri="{FF2B5EF4-FFF2-40B4-BE49-F238E27FC236}">
                <a16:creationId xmlns:a16="http://schemas.microsoft.com/office/drawing/2014/main" id="{E650EB69-EE40-407F-1A06-8BBC759E374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726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D98CC0-5535-440E-AE5A-37C553A107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person holding a spear in water&#10;&#10;AI-generated content may be incorrect.">
            <a:extLst>
              <a:ext uri="{FF2B5EF4-FFF2-40B4-BE49-F238E27FC236}">
                <a16:creationId xmlns:a16="http://schemas.microsoft.com/office/drawing/2014/main" id="{441F0134-CBB8-71FA-6F53-5DED573CD24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055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BC22E7B-9AE1-0C6F-2AB3-27D696A88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Picture 5" descr="A person holding a sword in water&#10;&#10;AI-generated content may be incorrect.">
            <a:extLst>
              <a:ext uri="{FF2B5EF4-FFF2-40B4-BE49-F238E27FC236}">
                <a16:creationId xmlns:a16="http://schemas.microsoft.com/office/drawing/2014/main" id="{3A6463D6-3EAF-B2A5-FEB4-FBE38CC08DA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108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FD8C8F-CA5E-F6B3-4C06-7ADA6854FA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paper with black text&#10;&#10;AI-generated content may be incorrect.">
            <a:extLst>
              <a:ext uri="{FF2B5EF4-FFF2-40B4-BE49-F238E27FC236}">
                <a16:creationId xmlns:a16="http://schemas.microsoft.com/office/drawing/2014/main" id="{606D3987-A051-7B3E-9C13-E8E6EECF9CB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353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883B2F-32A9-7224-FACE-180922A392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person holding a candle&#10;&#10;AI-generated content may be incorrect.">
            <a:extLst>
              <a:ext uri="{FF2B5EF4-FFF2-40B4-BE49-F238E27FC236}">
                <a16:creationId xmlns:a16="http://schemas.microsoft.com/office/drawing/2014/main" id="{FF5DFF16-E713-FB32-5764-A2C267E1557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925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193C4E-167E-BEAF-CC34-B8A345F2F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person holding a candle&#10;&#10;AI-generated content may be incorrect.">
            <a:extLst>
              <a:ext uri="{FF2B5EF4-FFF2-40B4-BE49-F238E27FC236}">
                <a16:creationId xmlns:a16="http://schemas.microsoft.com/office/drawing/2014/main" id="{FBFC1C0E-5437-BF75-0CAA-72E0D38E831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160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8AFFB8E-88AA-E4E3-8B0C-78AB0492EE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person holding a candle&#10;&#10;AI-generated content may be incorrect.">
            <a:extLst>
              <a:ext uri="{FF2B5EF4-FFF2-40B4-BE49-F238E27FC236}">
                <a16:creationId xmlns:a16="http://schemas.microsoft.com/office/drawing/2014/main" id="{B06C2E24-F61F-FD31-7FE0-6C9AEF86112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473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F17545-C589-893E-BD08-D9182987ED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erson holding a candle&#10;&#10;AI-generated content may be incorrect.">
            <a:extLst>
              <a:ext uri="{FF2B5EF4-FFF2-40B4-BE49-F238E27FC236}">
                <a16:creationId xmlns:a16="http://schemas.microsoft.com/office/drawing/2014/main" id="{29BC3199-B4C7-93D8-D44E-FB4AF0BDB62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984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3C6CD5-48D9-E228-5C96-25E9437542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person holding a candle&#10;&#10;AI-generated content may be incorrect.">
            <a:extLst>
              <a:ext uri="{FF2B5EF4-FFF2-40B4-BE49-F238E27FC236}">
                <a16:creationId xmlns:a16="http://schemas.microsoft.com/office/drawing/2014/main" id="{43E7D10E-BA52-F47B-C5A3-91C37228AAD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125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16ECCD-A6AC-9960-216D-25DA4548C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17A0D4C-8F04-F839-7660-3BB2784660E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275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B22A4D-4B5E-9343-18A3-BBAEE5FA86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erson in a robe with his arms out&#10;&#10;AI-generated content may be incorrect.">
            <a:extLst>
              <a:ext uri="{FF2B5EF4-FFF2-40B4-BE49-F238E27FC236}">
                <a16:creationId xmlns:a16="http://schemas.microsoft.com/office/drawing/2014/main" id="{EF682523-72DC-ADC5-5569-EB473CD7CA8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585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BCA95A-D2D4-7237-9917-5B9FD8219B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hild pointing at the camera&#10;&#10;AI-generated content may be incorrect.">
            <a:extLst>
              <a:ext uri="{FF2B5EF4-FFF2-40B4-BE49-F238E27FC236}">
                <a16:creationId xmlns:a16="http://schemas.microsoft.com/office/drawing/2014/main" id="{77103405-D9D5-1FD8-37DE-A9965670213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184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DF7BA9-6A2F-FC31-63D6-22DEEA241B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background with red text&#10;&#10;AI-generated content may be incorrect.">
            <a:extLst>
              <a:ext uri="{FF2B5EF4-FFF2-40B4-BE49-F238E27FC236}">
                <a16:creationId xmlns:a16="http://schemas.microsoft.com/office/drawing/2014/main" id="{2C7259B7-9AF0-8C94-C9E9-1A861254868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552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218081-3EB4-0F65-265E-5FD01DAD91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035EB3D-377A-4A1B-2282-635DAC1F837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328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720168-CD6A-91CB-21A7-152CBA41D1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ge&#10;&#10;AI-generated content may be incorrect.">
            <a:extLst>
              <a:ext uri="{FF2B5EF4-FFF2-40B4-BE49-F238E27FC236}">
                <a16:creationId xmlns:a16="http://schemas.microsoft.com/office/drawing/2014/main" id="{1066F007-4988-6312-7F59-A0556F38AB2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504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363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3AD319-C524-A73B-0BF7-01B1C947F8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background with red text&#10;&#10;AI-generated content may be incorrect.">
            <a:extLst>
              <a:ext uri="{FF2B5EF4-FFF2-40B4-BE49-F238E27FC236}">
                <a16:creationId xmlns:a16="http://schemas.microsoft.com/office/drawing/2014/main" id="{0D12128D-E2F1-8718-A64A-8B668F9BCF4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398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3BD36A-3182-2B39-075E-80F875EFE9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996EB8E6-B719-3B83-90C3-C557549E6C7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718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5B9B37-2EB2-E7FD-0D2C-22A2CD93DB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screenshot of a book&#10;&#10;AI-generated content may be incorrect.">
            <a:extLst>
              <a:ext uri="{FF2B5EF4-FFF2-40B4-BE49-F238E27FC236}">
                <a16:creationId xmlns:a16="http://schemas.microsoft.com/office/drawing/2014/main" id="{697DC45E-4B5F-9AE1-169E-54BB44EF2BC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505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D5207C-7BDE-5E74-8BA1-142899B25F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picture of a person with a dragon on fire&#10;&#10;AI-generated content may be incorrect.">
            <a:extLst>
              <a:ext uri="{FF2B5EF4-FFF2-40B4-BE49-F238E27FC236}">
                <a16:creationId xmlns:a16="http://schemas.microsoft.com/office/drawing/2014/main" id="{0B2B4BC2-7F9F-1EC9-296A-3458D4BF805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051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40F887-A62C-80AE-C9A3-E910D0837E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person on fire&#10;&#10;AI-generated content may be incorrect.">
            <a:extLst>
              <a:ext uri="{FF2B5EF4-FFF2-40B4-BE49-F238E27FC236}">
                <a16:creationId xmlns:a16="http://schemas.microsoft.com/office/drawing/2014/main" id="{5146B9B4-2F0D-7AA7-C12A-DFD62432823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573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89A7F5-60C6-6835-4E5F-A090315241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9C01647-CAE1-EF75-EF23-C7593ABE66B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306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D66D16-2458-323F-AEAF-D3BDDC9EEE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Picture 5" descr="A person sitting in a chair&#10;&#10;AI-generated content may be incorrect.">
            <a:extLst>
              <a:ext uri="{FF2B5EF4-FFF2-40B4-BE49-F238E27FC236}">
                <a16:creationId xmlns:a16="http://schemas.microsoft.com/office/drawing/2014/main" id="{8C38A1A6-9C5F-02F4-D7E4-92476760F2B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224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82DD51D-2D15-09CB-D1C9-FB4615B437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person sitting in a chair&#10;&#10;AI-generated content may be incorrect.">
            <a:extLst>
              <a:ext uri="{FF2B5EF4-FFF2-40B4-BE49-F238E27FC236}">
                <a16:creationId xmlns:a16="http://schemas.microsoft.com/office/drawing/2014/main" id="{44D9DFB5-915B-6260-8E19-F62B0329B23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08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AA8B4B-6763-C287-0AFA-8ACA81F999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person sitting in a chair with a person in a robe&#10;&#10;AI-generated content may be incorrect.">
            <a:extLst>
              <a:ext uri="{FF2B5EF4-FFF2-40B4-BE49-F238E27FC236}">
                <a16:creationId xmlns:a16="http://schemas.microsoft.com/office/drawing/2014/main" id="{BA55C504-0777-2459-A06B-AB7DC421882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116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EB5482-A4ED-A32A-964A-0BC64D455B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memory verse&#10;&#10;AI-generated content may be incorrect.">
            <a:extLst>
              <a:ext uri="{FF2B5EF4-FFF2-40B4-BE49-F238E27FC236}">
                <a16:creationId xmlns:a16="http://schemas.microsoft.com/office/drawing/2014/main" id="{60B79C0C-EC99-ED83-73FA-9E703ACD199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966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C42204-05DD-48BA-A992-D056129F7F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per&#10;&#10;AI-generated content may be incorrect.">
            <a:extLst>
              <a:ext uri="{FF2B5EF4-FFF2-40B4-BE49-F238E27FC236}">
                <a16:creationId xmlns:a16="http://schemas.microsoft.com/office/drawing/2014/main" id="{1677EA5F-C74B-95A5-ACD1-7C4F5F67C4E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800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DDE638-52E4-70EC-66F9-F4235D63D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question&#10;&#10;AI-generated content may be incorrect.">
            <a:extLst>
              <a:ext uri="{FF2B5EF4-FFF2-40B4-BE49-F238E27FC236}">
                <a16:creationId xmlns:a16="http://schemas.microsoft.com/office/drawing/2014/main" id="{19FC1376-80DA-40B1-2BC8-9BB5F90FD4A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889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A675C2-66AB-51AA-2192-9CA10B4BB0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hild with his hand on his chin&#10;&#10;AI-generated content may be incorrect.">
            <a:extLst>
              <a:ext uri="{FF2B5EF4-FFF2-40B4-BE49-F238E27FC236}">
                <a16:creationId xmlns:a16="http://schemas.microsoft.com/office/drawing/2014/main" id="{FCBF7ECC-3406-7234-9E6C-8FE7998AC80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895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5FD22B-193F-530A-DD9F-D9A9347EEF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hild with her chin on her face&#10;&#10;AI-generated content may be incorrect.">
            <a:extLst>
              <a:ext uri="{FF2B5EF4-FFF2-40B4-BE49-F238E27FC236}">
                <a16:creationId xmlns:a16="http://schemas.microsoft.com/office/drawing/2014/main" id="{43F3FD45-92E1-9D78-9A49-6ACCF7D1BFF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193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58A4AD-EAEE-6B57-2E47-1C6C2AEE01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hild with a serious face&#10;&#10;AI-generated content may be incorrect.">
            <a:extLst>
              <a:ext uri="{FF2B5EF4-FFF2-40B4-BE49-F238E27FC236}">
                <a16:creationId xmlns:a16="http://schemas.microsoft.com/office/drawing/2014/main" id="{33D9C66C-964F-13A3-5396-6A745C1FE2F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004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0</Words>
  <Application>Microsoft Macintosh PowerPoint</Application>
  <PresentationFormat>Widescreen</PresentationFormat>
  <Paragraphs>0</Paragraphs>
  <Slides>49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3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Isabella Kidwell</dc:creator>
  <cp:lastModifiedBy>Isabella Kidwell</cp:lastModifiedBy>
  <cp:revision>4</cp:revision>
  <dcterms:created xsi:type="dcterms:W3CDTF">2025-11-11T21:04:52Z</dcterms:created>
  <dcterms:modified xsi:type="dcterms:W3CDTF">2026-04-13T14:02:34Z</dcterms:modified>
</cp:coreProperties>
</file>