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6" r:id="rId61"/>
    <p:sldId id="317" r:id="rId62"/>
    <p:sldId id="318" r:id="rId63"/>
    <p:sldId id="349" r:id="rId64"/>
    <p:sldId id="350" r:id="rId65"/>
    <p:sldId id="351" r:id="rId66"/>
    <p:sldId id="35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8"/>
    <p:restoredTop sz="94620"/>
  </p:normalViewPr>
  <p:slideViewPr>
    <p:cSldViewPr snapToGrid="0">
      <p:cViewPr varScale="1">
        <p:scale>
          <a:sx n="93" d="100"/>
          <a:sy n="93" d="100"/>
        </p:scale>
        <p:origin x="23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7F067-726C-F40C-45F9-D4EFB5E42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61A79D-93D1-B2CA-C03F-5830C2248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2AF6C-26AF-CC1C-7627-F5E3754D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54693-6D15-668F-C621-D87483E6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CFB0C-9E75-F8DA-535A-40F2205E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9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A839-7E3C-CEEA-3D13-6771A1C8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14EF6-EC62-DF36-DD5A-97630F488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8337F-DFA3-199A-8887-CD86A134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217EA-8EA5-EB74-6E21-19338E31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3B1F1-2FF3-75F2-CE67-3FE2F11A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8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CB5C4-C19A-EEF1-A325-AC680F7F3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9E919-A2C8-3114-88EB-F7CCA105E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36B72-C927-B0F5-3C03-C2F0F666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F5B33-062E-941F-9D37-4FBE400F8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01107-B746-1CD5-8CA6-EA793D75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3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F5990-7A93-569B-9337-30882D72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3F202-AC1F-EB7C-F630-933A1F78B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0F911-520B-634B-42CA-E10808983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B00DB-D4DE-C7EF-63A5-B65C585E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1BD81-556C-FEBB-5D99-4FDBF05FB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0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454E8-F4F1-280D-CF58-DCCAF96C0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148C3-8ED0-51D1-2082-673527378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5CA8D-F822-EFD7-5E70-26E36D9AF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ECB11-6E38-6D93-70B0-5CA08838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CB1A2-99E5-DB2F-E6BF-D04C56A4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39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E3C4-F094-80B4-F331-C751EFAE1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59EAF-1A0A-68EB-62CD-2C00DF9B7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9EF19-9BE5-0F0D-A1D5-900CE9913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9CF66C-B607-3BBF-4285-57E00E80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BFBF9-9B08-07AF-1F30-8995C8AC5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92BD7-34BE-86B1-DBE1-D58CAEF93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7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5E93-5E85-45D6-E764-314064CB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4D59F-5F71-DC77-EFB3-868BBBFA4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6D56CF-0EF0-1A7D-2453-1F709F5EA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87D93-7C4C-185A-AE59-AA1FA7A0C6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BD51E-E159-1207-F0EA-6C76538CF7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4828BE-BB3D-8D78-D063-E5212854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3C8B20-B5F2-841C-1FC5-25F411862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8BBDA-661D-699D-C1A4-612B99D99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1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3D14-4E40-CEAF-A362-C419D38D4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117ED-B317-3205-F6D7-A04E67F31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B25468-65C3-B200-56B0-173D21C29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086A4-430B-4AA5-E26E-2170F74B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0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6585D-6CDF-E5A1-7262-5D4B3F4C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197AC-9601-D721-DFF2-C6BD6D99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EB062-A382-AE66-E9C2-B95E05B6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6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575EC-6AFB-192D-141B-957C1601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91A66-0D5E-B092-854D-F44E891C4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7FB249-DE2A-BA93-A5CF-7C3A2B365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0F317B-E99C-F1D0-6BB9-0B8C2512F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6923B-1379-3DCE-3DD6-F1804410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8C878-6879-F3BE-2CE3-28D22A24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70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3544-2A09-4FB6-07A3-70A78E5DC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95202A-DDBC-6A7C-8329-F19B8A270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E6FA9-E34E-75E8-0DFE-598306A95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567C1D-041A-9920-79E7-87632BE1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CCE00-4309-4F10-545E-C3E7133C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3E2E5-B811-684B-BC3D-2C82AF398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4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3C09B-1860-1431-C58D-9E63DAFF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5826A-F85C-2B63-9EB7-AAC6EA55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E22C7-1B41-5D5F-86DA-8F6D05D44D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D6B40C-D9C2-9F46-A49F-7BC0AC056E09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CD904-6DA0-CBCD-C899-F798331C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12214-C015-1D9D-8215-4B2BBEB69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898B3-F7FE-AD46-AED3-B1DF9922B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5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ver of a book&#10;&#10;AI-generated content may be incorrect.">
            <a:extLst>
              <a:ext uri="{FF2B5EF4-FFF2-40B4-BE49-F238E27FC236}">
                <a16:creationId xmlns:a16="http://schemas.microsoft.com/office/drawing/2014/main" id="{36774212-C6E9-3CE9-AF3B-F37F310AF5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1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icture of a wave&#10;&#10;AI-generated content may be incorrect.">
            <a:extLst>
              <a:ext uri="{FF2B5EF4-FFF2-40B4-BE49-F238E27FC236}">
                <a16:creationId xmlns:a16="http://schemas.microsoft.com/office/drawing/2014/main" id="{93DB7F7C-D174-E004-B4DB-E9F01D7786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0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F15FD3E4-7A2B-43E9-8FD3-634103BCD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7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8142ED09-C694-F7D9-9A69-D2CDCE8E3E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3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ign with black text&#10;&#10;AI-generated content may be incorrect.">
            <a:extLst>
              <a:ext uri="{FF2B5EF4-FFF2-40B4-BE49-F238E27FC236}">
                <a16:creationId xmlns:a16="http://schemas.microsoft.com/office/drawing/2014/main" id="{320AA289-AECD-B5E0-75E7-61942E6E18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and red text&#10;&#10;AI-generated content may be incorrect.">
            <a:extLst>
              <a:ext uri="{FF2B5EF4-FFF2-40B4-BE49-F238E27FC236}">
                <a16:creationId xmlns:a16="http://schemas.microsoft.com/office/drawing/2014/main" id="{2D499EDC-A4D8-B94D-0281-67A57F9F23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and white photo of waves&#10;&#10;AI-generated content may be incorrect.">
            <a:extLst>
              <a:ext uri="{FF2B5EF4-FFF2-40B4-BE49-F238E27FC236}">
                <a16:creationId xmlns:a16="http://schemas.microsoft.com/office/drawing/2014/main" id="{E65EECBB-842A-C3DE-E94C-DC8C017790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1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ablet on a dirt path in a forest&#10;&#10;AI-generated content may be incorrect.">
            <a:extLst>
              <a:ext uri="{FF2B5EF4-FFF2-40B4-BE49-F238E27FC236}">
                <a16:creationId xmlns:a16="http://schemas.microsoft.com/office/drawing/2014/main" id="{978A37C7-E0C2-D95C-3EDF-2EB61B6129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3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gray background&#10;&#10;AI-generated content may be incorrect.">
            <a:extLst>
              <a:ext uri="{FF2B5EF4-FFF2-40B4-BE49-F238E27FC236}">
                <a16:creationId xmlns:a16="http://schemas.microsoft.com/office/drawing/2014/main" id="{C78342DD-22F2-70FC-A094-9FDDBB24C5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oster of a brain&#10;&#10;AI-generated content may be incorrect.">
            <a:extLst>
              <a:ext uri="{FF2B5EF4-FFF2-40B4-BE49-F238E27FC236}">
                <a16:creationId xmlns:a16="http://schemas.microsoft.com/office/drawing/2014/main" id="{32F63E63-335C-251A-E89B-B6F4159D04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3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rain&#10;&#10;AI-generated content may be incorrect.">
            <a:extLst>
              <a:ext uri="{FF2B5EF4-FFF2-40B4-BE49-F238E27FC236}">
                <a16:creationId xmlns:a16="http://schemas.microsoft.com/office/drawing/2014/main" id="{134B477F-F6F9-C581-0CE4-1F65BEF167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5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braided hair and a yellow background&#10;&#10;AI-generated content may be incorrect.">
            <a:extLst>
              <a:ext uri="{FF2B5EF4-FFF2-40B4-BE49-F238E27FC236}">
                <a16:creationId xmlns:a16="http://schemas.microsoft.com/office/drawing/2014/main" id="{264AF2A1-ACA0-3981-7AE3-64CF2FB64C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rain&#10;&#10;AI-generated content may be incorrect.">
            <a:extLst>
              <a:ext uri="{FF2B5EF4-FFF2-40B4-BE49-F238E27FC236}">
                <a16:creationId xmlns:a16="http://schemas.microsoft.com/office/drawing/2014/main" id="{31A9769F-A4A6-968E-4BD8-CCD6D73BF8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rain&#10;&#10;AI-generated content may be incorrect.">
            <a:extLst>
              <a:ext uri="{FF2B5EF4-FFF2-40B4-BE49-F238E27FC236}">
                <a16:creationId xmlns:a16="http://schemas.microsoft.com/office/drawing/2014/main" id="{A397830B-A720-EB09-772F-94C4362293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0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with a mechanical body&#10;&#10;AI-generated content may be incorrect.">
            <a:extLst>
              <a:ext uri="{FF2B5EF4-FFF2-40B4-BE49-F238E27FC236}">
                <a16:creationId xmlns:a16="http://schemas.microsoft.com/office/drawing/2014/main" id="{E3CF5020-8B0B-8139-6AF8-9D92F9AEAD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2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hummingbird flying next to a flower&#10;&#10;AI-generated content may be incorrect.">
            <a:extLst>
              <a:ext uri="{FF2B5EF4-FFF2-40B4-BE49-F238E27FC236}">
                <a16:creationId xmlns:a16="http://schemas.microsoft.com/office/drawing/2014/main" id="{704A8C24-2F53-7AFB-11AE-9305F9B3A2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4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6B20359D-28FB-29C7-D69C-79A36B12F3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8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hummingbird&#10;&#10;AI-generated content may be incorrect.">
            <a:extLst>
              <a:ext uri="{FF2B5EF4-FFF2-40B4-BE49-F238E27FC236}">
                <a16:creationId xmlns:a16="http://schemas.microsoft.com/office/drawing/2014/main" id="{319C505A-D05A-4E47-846E-27D2CB7370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2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6AFEAEAC-516B-87E3-CF7B-0F4FBF37BA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6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E77A286-EC71-45D7-B4BF-A045C9B50B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1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and white photo of waves&#10;&#10;AI-generated content may be incorrect.">
            <a:extLst>
              <a:ext uri="{FF2B5EF4-FFF2-40B4-BE49-F238E27FC236}">
                <a16:creationId xmlns:a16="http://schemas.microsoft.com/office/drawing/2014/main" id="{E7886A1C-172D-CACD-7BEA-EE031D76A6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6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with his hand on his chin&#10;&#10;AI-generated content may be incorrect.">
            <a:extLst>
              <a:ext uri="{FF2B5EF4-FFF2-40B4-BE49-F238E27FC236}">
                <a16:creationId xmlns:a16="http://schemas.microsoft.com/office/drawing/2014/main" id="{95C8DE01-07C9-F660-000D-D8539EECA0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8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text&#10;&#10;AI-generated content may be incorrect.">
            <a:extLst>
              <a:ext uri="{FF2B5EF4-FFF2-40B4-BE49-F238E27FC236}">
                <a16:creationId xmlns:a16="http://schemas.microsoft.com/office/drawing/2014/main" id="{C04F9D3A-1B3E-9FD6-EC71-3F5D734E26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6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9028CA4-0D0A-559F-2318-09BA8758D4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4AC0D1A8-B704-1803-8BEC-58AAC0F599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6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red sports car parked in front of rusty cars&#10;&#10;AI-generated content may be incorrect.">
            <a:extLst>
              <a:ext uri="{FF2B5EF4-FFF2-40B4-BE49-F238E27FC236}">
                <a16:creationId xmlns:a16="http://schemas.microsoft.com/office/drawing/2014/main" id="{A2507192-1E14-9E73-8D6C-6C6420EC2C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8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8F7888B9-0562-4713-D755-4279582E53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er finger on her chin&#10;&#10;AI-generated content may be incorrect.">
            <a:extLst>
              <a:ext uri="{FF2B5EF4-FFF2-40B4-BE49-F238E27FC236}">
                <a16:creationId xmlns:a16="http://schemas.microsoft.com/office/drawing/2014/main" id="{7AD18934-50F1-DE2D-C31F-540861339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47A49168-8203-D3C6-B576-8B7DC2BAEB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5691FF9A-9E9A-022C-3F61-A4CD481C66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7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BD76A35D-1167-F80F-72E7-345EC7408A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1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7FA2E58A-8772-0EA5-CA4D-7455A75367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4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louds and red text&#10;&#10;AI-generated content may be incorrect.">
            <a:extLst>
              <a:ext uri="{FF2B5EF4-FFF2-40B4-BE49-F238E27FC236}">
                <a16:creationId xmlns:a16="http://schemas.microsoft.com/office/drawing/2014/main" id="{D8C41EFD-F143-3667-7B1D-593284B437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7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-up of a bicycle tire&#10;&#10;AI-generated content may be incorrect.">
            <a:extLst>
              <a:ext uri="{FF2B5EF4-FFF2-40B4-BE49-F238E27FC236}">
                <a16:creationId xmlns:a16="http://schemas.microsoft.com/office/drawing/2014/main" id="{644F4987-A52E-7C0A-C6D2-5E26F71336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A1B91451-34ED-4B6E-0436-C2C4D10A38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5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0C5AD839-D7AB-36FE-0765-FB6E7D73CD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6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9845064F-6F39-AF28-A3C6-83EEC48BA2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F9E54339-C8E3-9E81-A5E6-5B7AF5A06E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9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0B518385-0687-F706-DBD9-C39A9007B6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DA8A783-31EB-1794-E64E-EC6731337D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C9EF258B-95CE-8753-A3C0-220A86DB4D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1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ky with clouds and red text&#10;&#10;AI-generated content may be incorrect.">
            <a:extLst>
              <a:ext uri="{FF2B5EF4-FFF2-40B4-BE49-F238E27FC236}">
                <a16:creationId xmlns:a16="http://schemas.microsoft.com/office/drawing/2014/main" id="{187252C5-4800-6D8F-51B7-38FF7C7686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5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4344B80F-C67E-98A1-3841-E8E759A4A2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B26C13B-46F7-6FCE-5E1E-2E73A08861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holding her hand up&#10;&#10;AI-generated content may be incorrect.">
            <a:extLst>
              <a:ext uri="{FF2B5EF4-FFF2-40B4-BE49-F238E27FC236}">
                <a16:creationId xmlns:a16="http://schemas.microsoft.com/office/drawing/2014/main" id="{58602470-BD6F-9580-ED94-C14886853E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5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753F3F9-F65C-5049-37CF-6CBF3BAFED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D9C1E0E-1822-1A90-1E19-15A6CC86B0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3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87609B72-4DAC-6AA6-9976-5654CF464B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making a face&#10;&#10;AI-generated content may be incorrect.">
            <a:extLst>
              <a:ext uri="{FF2B5EF4-FFF2-40B4-BE49-F238E27FC236}">
                <a16:creationId xmlns:a16="http://schemas.microsoft.com/office/drawing/2014/main" id="{F62E72C4-24E3-4545-0993-09167A715F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6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olding her hand up&#10;&#10;AI-generated content may be incorrect.">
            <a:extLst>
              <a:ext uri="{FF2B5EF4-FFF2-40B4-BE49-F238E27FC236}">
                <a16:creationId xmlns:a16="http://schemas.microsoft.com/office/drawing/2014/main" id="{AE45BEE0-B72D-03DA-3478-3C8E678015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7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87904AC4-09E8-BA03-8B14-394C6AF7A2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FEC603CE-94EC-A261-3E7F-A8C6716FD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5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9EFD549D-E75F-5E48-C5B4-7728A4FF1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A4E40BD4-6D1E-6BB3-8957-7FBE6A3908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9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8EBA639-BE48-A0E4-7D08-3610B1A32B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5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9587B8C-2B98-8463-B6B4-35F6F673E4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7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question&#10;&#10;AI-generated content may be incorrect.">
            <a:extLst>
              <a:ext uri="{FF2B5EF4-FFF2-40B4-BE49-F238E27FC236}">
                <a16:creationId xmlns:a16="http://schemas.microsoft.com/office/drawing/2014/main" id="{9D35E382-6973-1C25-0759-077D7503C7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question&#10;&#10;AI-generated content may be incorrect.">
            <a:extLst>
              <a:ext uri="{FF2B5EF4-FFF2-40B4-BE49-F238E27FC236}">
                <a16:creationId xmlns:a16="http://schemas.microsoft.com/office/drawing/2014/main" id="{B30A66CE-EBB5-ED03-AD69-7A4A6BBEB8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6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and white photo of waves&#10;&#10;AI-generated content may be incorrect.">
            <a:extLst>
              <a:ext uri="{FF2B5EF4-FFF2-40B4-BE49-F238E27FC236}">
                <a16:creationId xmlns:a16="http://schemas.microsoft.com/office/drawing/2014/main" id="{7D715655-B28B-67B7-023F-DECAB4BDB9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9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FB473D52-748B-63A0-C166-20AE9DBB69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3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&#10;&#10;AI-generated content may be incorrect.">
            <a:extLst>
              <a:ext uri="{FF2B5EF4-FFF2-40B4-BE49-F238E27FC236}">
                <a16:creationId xmlns:a16="http://schemas.microsoft.com/office/drawing/2014/main" id="{E2EF49BD-F248-3DCF-4A8C-B13A5D3E0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oard&#10;&#10;AI-generated content may be incorrect.">
            <a:extLst>
              <a:ext uri="{FF2B5EF4-FFF2-40B4-BE49-F238E27FC236}">
                <a16:creationId xmlns:a16="http://schemas.microsoft.com/office/drawing/2014/main" id="{5609A2CF-EDBB-7AF5-66C7-C7C2480638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sign&#10;&#10;AI-generated content may be incorrect.">
            <a:extLst>
              <a:ext uri="{FF2B5EF4-FFF2-40B4-BE49-F238E27FC236}">
                <a16:creationId xmlns:a16="http://schemas.microsoft.com/office/drawing/2014/main" id="{C31FCAAF-21F9-1F1C-6D3D-5C0D116739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shoes on a mat&#10;&#10;AI-generated content may be incorrect.">
            <a:extLst>
              <a:ext uri="{FF2B5EF4-FFF2-40B4-BE49-F238E27FC236}">
                <a16:creationId xmlns:a16="http://schemas.microsoft.com/office/drawing/2014/main" id="{ABADF2DD-091A-8013-B129-44236DC6B9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5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178FAF5-7919-D092-C454-8B9A94C9E4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long hair and a robe&#10;&#10;AI-generated content may be incorrect.">
            <a:extLst>
              <a:ext uri="{FF2B5EF4-FFF2-40B4-BE49-F238E27FC236}">
                <a16:creationId xmlns:a16="http://schemas.microsoft.com/office/drawing/2014/main" id="{481D6EE7-F330-AD07-C1F9-779EA2E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2440D1FF-6C92-F8CC-C935-95DDCF3B70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3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1F0AF7AD-9B5C-0D8D-9605-4698399F57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4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F3E5E90E-D57F-F933-2218-C24F36344C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1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B19E3BC8-D9CE-5E06-BF02-ACB7A36888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0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&#10;&#10;AI-generated content may be incorrect.">
            <a:extLst>
              <a:ext uri="{FF2B5EF4-FFF2-40B4-BE49-F238E27FC236}">
                <a16:creationId xmlns:a16="http://schemas.microsoft.com/office/drawing/2014/main" id="{CD77FFCE-A3F3-A530-386F-2E1B179BDE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B1F6D97C-646F-15B5-D708-9CF46FF32C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2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2090F22E-E7A7-7D80-53EB-2B2263638C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1E95CA0D-EF7C-1FE5-9EDB-0C89B2930D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 on it&#10;&#10;AI-generated content may be incorrect.">
            <a:extLst>
              <a:ext uri="{FF2B5EF4-FFF2-40B4-BE49-F238E27FC236}">
                <a16:creationId xmlns:a16="http://schemas.microsoft.com/office/drawing/2014/main" id="{67E09F62-5DC7-5435-30FA-E1E46BFB41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21EDD27-8C48-E0B0-542C-38E21014B1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0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Red text on a white background&#10;&#10;AI-generated content may be incorrect.">
            <a:extLst>
              <a:ext uri="{FF2B5EF4-FFF2-40B4-BE49-F238E27FC236}">
                <a16:creationId xmlns:a16="http://schemas.microsoft.com/office/drawing/2014/main" id="{02B81E8D-15FF-79F3-AAE7-27C20E4588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7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560D1B95-C459-CE9D-1C98-9330937E1E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9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her hand on her chin&#10;&#10;AI-generated content may be incorrect.">
            <a:extLst>
              <a:ext uri="{FF2B5EF4-FFF2-40B4-BE49-F238E27FC236}">
                <a16:creationId xmlns:a16="http://schemas.microsoft.com/office/drawing/2014/main" id="{AAA2DD3E-EB62-3E11-52F6-173E9AD9C2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8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and black text&#10;&#10;AI-generated content may be incorrect.">
            <a:extLst>
              <a:ext uri="{FF2B5EF4-FFF2-40B4-BE49-F238E27FC236}">
                <a16:creationId xmlns:a16="http://schemas.microsoft.com/office/drawing/2014/main" id="{E3BA21C3-1BE8-6A98-BD16-FFC77CFBA8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34E7814C-D644-F650-9D37-2D36E88E58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4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F380B31-E05A-32B6-9C62-7D081F883C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7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2120399-550F-5EC3-CEE4-2F8FAF11AC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2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and black text&#10;&#10;AI-generated content may be incorrect.">
            <a:extLst>
              <a:ext uri="{FF2B5EF4-FFF2-40B4-BE49-F238E27FC236}">
                <a16:creationId xmlns:a16="http://schemas.microsoft.com/office/drawing/2014/main" id="{1A6A1764-098A-6D93-54D0-701A1E9F16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43E79-3A3B-4F5A-3B24-02795E68F1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2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874D0DC-8A50-7833-7888-6BF333EE43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0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EF6058E1-AD1E-4127-32C1-98EECEC8AD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D6E7C009-9882-0E37-72D7-A712C62E89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4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scratching his head&#10;&#10;AI-generated content may be incorrect.">
            <a:extLst>
              <a:ext uri="{FF2B5EF4-FFF2-40B4-BE49-F238E27FC236}">
                <a16:creationId xmlns:a16="http://schemas.microsoft.com/office/drawing/2014/main" id="{130A863B-D6C0-205A-9384-469BA31EA9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1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Red text on a white background&#10;&#10;AI-generated content may be incorrect.">
            <a:extLst>
              <a:ext uri="{FF2B5EF4-FFF2-40B4-BE49-F238E27FC236}">
                <a16:creationId xmlns:a16="http://schemas.microsoft.com/office/drawing/2014/main" id="{2E26CB06-6C25-D4C6-3503-F2463F8035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5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FA0956F-49F7-79FB-2087-8ABBE9CC8D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1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17B8ACEB-810D-2B44-506D-12BEF48835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0</Words>
  <Application>Microsoft Macintosh PowerPoint</Application>
  <PresentationFormat>Widescreen</PresentationFormat>
  <Paragraphs>0</Paragraphs>
  <Slides>92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6</cp:revision>
  <dcterms:created xsi:type="dcterms:W3CDTF">2025-11-12T15:07:51Z</dcterms:created>
  <dcterms:modified xsi:type="dcterms:W3CDTF">2026-04-13T14:24:33Z</dcterms:modified>
</cp:coreProperties>
</file>