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58" r:id="rId23"/>
    <p:sldId id="259" r:id="rId24"/>
    <p:sldId id="260" r:id="rId25"/>
    <p:sldId id="261" r:id="rId26"/>
    <p:sldId id="262" r:id="rId27"/>
    <p:sldId id="263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30"/>
    <p:restoredTop sz="94674"/>
  </p:normalViewPr>
  <p:slideViewPr>
    <p:cSldViewPr snapToGrid="0">
      <p:cViewPr varScale="1">
        <p:scale>
          <a:sx n="110" d="100"/>
          <a:sy n="110" d="100"/>
        </p:scale>
        <p:origin x="608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9134F-BB7F-967B-2A17-61A192470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D2B3D-1787-C582-F22A-ADBC76E5E4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F7747-3274-0900-8B15-E06359B46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E401F-BC96-BC9A-F60E-37A02E694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413BC-7C79-9267-7D8C-FAA2AE3A6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5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4E1D7-372B-F67D-8B6F-A9B90EA73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AC7711-C820-4143-204C-ED0404458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51CDA-BB03-7846-53C5-B8F5A129D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067ED-EBE2-6317-F718-44262328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0D7F0-499C-AD45-8274-49F1D77F4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8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C64A43-7F95-5DE9-65BA-0933BEF5F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179201-2059-0024-BB6B-3F81B963F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7F2B3-215B-4223-8717-37D610FD0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D30AF-86D6-613B-4828-C6F266D6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EF043-6E37-80BB-6705-459773418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2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2EB27-E350-748B-09F2-8913FD779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59CAF-BBD0-5A38-8F79-1723F5816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B2B65-8760-0353-BC4A-39FBF712E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67DD8-592E-482D-20DE-BB4359227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A67A2-05B9-05D5-A184-A08269840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3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4580E-A968-B44E-BCDE-9B1940AF0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A606EE-B3CF-6EFB-3DF5-7F5B959FE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8F9F5-2C17-D52A-4668-F42325D20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A734F-7C89-1199-AD0D-5634FBF1F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7B51C-8394-92E1-C2B0-E804DD300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8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CBD7A-A58D-9F41-48C9-BF1CBAA22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39E69-D8F8-D002-616B-6696466293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F42DD-F54A-AC3B-8F65-4CCA4F2B1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7ABB5-0E66-7CB4-FA61-CCF5B9F60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091EC2-4234-B806-5D06-1032ED24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2A196-33A4-3D6E-FC5D-C71FEEB9D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6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B4C64-EE59-0E89-03F1-7FFE712BC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5AF496-3CF3-97AC-C589-F3225FEF7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79BB24-214B-58EF-1254-01FE52B35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1338BC-9421-0056-44F7-065F8C590C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D98FB4-1A07-20DB-A42D-E0ED1F86DC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CCFC4A-2647-507A-5D6B-9BD98CA8F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42877A-2BA5-4340-E317-50D38A143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2A497F-E58D-6E1C-3264-7576F456B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3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2B3CC-1852-CAE1-0B0F-67F39B232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40A58-2E9D-927D-C2F4-44CD179FB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B8AE09-E4B2-C74B-6A8D-99C0E7FF6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FA5F17-0FAE-EE6B-E611-1ED5DD451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3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D01596-DA20-AA35-C3BF-E7E277CCA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8F684F-4AD5-965F-64CC-BDDB0A4CD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7CCE1-BEF3-0968-991F-5DF3B9635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9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0014B-92BD-8EBC-A2F0-216A7C61A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AC72B-6A4E-BC9C-43C7-EDE2F4B69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F0C24-EFF4-931F-2240-BF421CDC8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A47821-3267-ECD7-61D0-9F4973701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4482B-3844-6D06-35A3-E432C8310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311726-AE6B-3A2C-1F2C-32891C06C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11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F4130-F342-6415-B089-743AB8AB6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F61D29-7E02-43C6-2D22-4213A090CC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C4D9C7-A264-9640-BA30-B3722904F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BA8AA-3094-E80B-DCFC-28BB5D5BB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5555D-5762-230B-5526-36D9A1B41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015C9F-22FB-358C-A619-65F269FF2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6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6AFEE6-BFB9-9BFD-93C7-FBC2BE316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63D7B9-C0F4-6166-A0CF-D4B638B50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0EAFA-15D8-969A-EC14-24D3C89D27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FA6519-C085-8D49-9D3E-A181977EA238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E5744-8F98-49B7-1375-982772907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F652E-7BF6-9217-58E7-FBBB929E83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9E1574-4C2B-2F4D-AD2A-E10F3A109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08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A cover of a book&#10;&#10;AI-generated content may be incorrect.">
            <a:extLst>
              <a:ext uri="{FF2B5EF4-FFF2-40B4-BE49-F238E27FC236}">
                <a16:creationId xmlns:a16="http://schemas.microsoft.com/office/drawing/2014/main" id="{22B0B4AF-EF9C-FEA6-6914-538EC25F05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4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55D5DA-ED5F-D73A-829A-0CB9DD7F6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text&#10;&#10;AI-generated content may be incorrect.">
            <a:extLst>
              <a:ext uri="{FF2B5EF4-FFF2-40B4-BE49-F238E27FC236}">
                <a16:creationId xmlns:a16="http://schemas.microsoft.com/office/drawing/2014/main" id="{E7E4A2DE-06CF-BBA5-5262-A77F2F12F4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2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6E6CBB-D2F2-2FD6-D06A-84CBE5425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lanet earth in space&#10;&#10;AI-generated content may be incorrect.">
            <a:extLst>
              <a:ext uri="{FF2B5EF4-FFF2-40B4-BE49-F238E27FC236}">
                <a16:creationId xmlns:a16="http://schemas.microsoft.com/office/drawing/2014/main" id="{99F258F8-148C-BD05-CA28-9EB98F86EE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7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CED2C0-C661-C51F-4E39-FEEF40724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olar system with planets&#10;&#10;AI-generated content may be incorrect.">
            <a:extLst>
              <a:ext uri="{FF2B5EF4-FFF2-40B4-BE49-F238E27FC236}">
                <a16:creationId xmlns:a16="http://schemas.microsoft.com/office/drawing/2014/main" id="{971E5B5C-C12C-81F3-61C1-DF2AA7123B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8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8601AC-4B2C-8E61-7BE7-B1F79D19D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tarry sky over trees&#10;&#10;AI-generated content may be incorrect.">
            <a:extLst>
              <a:ext uri="{FF2B5EF4-FFF2-40B4-BE49-F238E27FC236}">
                <a16:creationId xmlns:a16="http://schemas.microsoft.com/office/drawing/2014/main" id="{F6424A15-81C1-344F-9D83-21754A07C9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9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61F2BD-06E1-6293-3F35-511082624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DC97C5A8-3A02-4DE4-1EE1-B70E2DFAFC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7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1B0EA6-C6DC-C99B-0922-C4349844E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6D089EB2-C46F-68F9-DFEE-97FC956DD0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8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57759-7E7A-2F13-8245-18A90FF41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51F4C284-295D-4257-9144-04EFEE57EB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7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C24F7-F758-2CB5-8457-E26C8B3FF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galaxies in space&#10;&#10;AI-generated content may be incorrect.">
            <a:extLst>
              <a:ext uri="{FF2B5EF4-FFF2-40B4-BE49-F238E27FC236}">
                <a16:creationId xmlns:a16="http://schemas.microsoft.com/office/drawing/2014/main" id="{59A205E3-D482-47D2-B201-377759B40F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8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DF74FB-2272-7B21-8989-E4ECECD9F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screen&#10;&#10;AI-generated content may be incorrect.">
            <a:extLst>
              <a:ext uri="{FF2B5EF4-FFF2-40B4-BE49-F238E27FC236}">
                <a16:creationId xmlns:a16="http://schemas.microsoft.com/office/drawing/2014/main" id="{90E21B08-EE68-B147-29A4-C9D2D10823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7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B61832-D708-052B-5EED-C39CA2064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A8612F9B-E35E-2CB6-32D7-86FCF63581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8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is chin on his hand&#10;&#10;AI-generated content may be incorrect.">
            <a:extLst>
              <a:ext uri="{FF2B5EF4-FFF2-40B4-BE49-F238E27FC236}">
                <a16:creationId xmlns:a16="http://schemas.microsoft.com/office/drawing/2014/main" id="{86D5A2B7-F412-D14D-3746-D4ACF7655C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3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CE07C9-E945-DD10-99FF-D7872B11A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A8FB79EE-EB38-D3A1-B8EC-C2766446DB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9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033BF6-DD71-C072-060C-E518249AC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clouds and text&#10;&#10;AI-generated content may be incorrect.">
            <a:extLst>
              <a:ext uri="{FF2B5EF4-FFF2-40B4-BE49-F238E27FC236}">
                <a16:creationId xmlns:a16="http://schemas.microsoft.com/office/drawing/2014/main" id="{7FE3DB79-88BF-98FF-91E4-C243D4F7EC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2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8CBAF5-16FB-604D-AF8A-F601B2AEA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6C133BF8-03DF-3712-9795-AEC5D351FC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3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D2C68F-4AC6-CCEA-919B-6B290749E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03569964-17BE-BB5E-5F54-E8B1E34AD1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9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851225-B75E-9F15-0C0C-EC7B71C10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0EC29FD3-8691-B796-FD49-9B50A0AE78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4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12F45A-344F-EFE3-3449-BC68FB05D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piral galaxy in space&#10;&#10;AI-generated content may be incorrect.">
            <a:extLst>
              <a:ext uri="{FF2B5EF4-FFF2-40B4-BE49-F238E27FC236}">
                <a16:creationId xmlns:a16="http://schemas.microsoft.com/office/drawing/2014/main" id="{FEE823EC-8373-5A3F-7F4D-95648BEBF4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5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CFDF38-D39B-B016-16A9-36E6464D4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alaxy with a bright light&#10;&#10;AI-generated content may be incorrect.">
            <a:extLst>
              <a:ext uri="{FF2B5EF4-FFF2-40B4-BE49-F238E27FC236}">
                <a16:creationId xmlns:a16="http://schemas.microsoft.com/office/drawing/2014/main" id="{B352B927-64BF-20F1-97C2-38A54C9CF0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CADB1B-466A-F449-418F-61703B951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red hair and a yellow background&#10;&#10;AI-generated content may be incorrect.">
            <a:extLst>
              <a:ext uri="{FF2B5EF4-FFF2-40B4-BE49-F238E27FC236}">
                <a16:creationId xmlns:a16="http://schemas.microsoft.com/office/drawing/2014/main" id="{47B77085-4410-332A-9784-9DDE7C9F6D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4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un with a fiery glow&#10;&#10;AI-generated content may be incorrect.">
            <a:extLst>
              <a:ext uri="{FF2B5EF4-FFF2-40B4-BE49-F238E27FC236}">
                <a16:creationId xmlns:a16="http://schemas.microsoft.com/office/drawing/2014/main" id="{7F75874E-BE11-FBE3-DCC3-5A7C15F5B2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0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F3FA47-9F34-42FC-46DC-99746A49D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alaxy with stars in the sky&#10;&#10;AI-generated content may be incorrect.">
            <a:extLst>
              <a:ext uri="{FF2B5EF4-FFF2-40B4-BE49-F238E27FC236}">
                <a16:creationId xmlns:a16="http://schemas.microsoft.com/office/drawing/2014/main" id="{0DFD7A1F-6270-3CCA-17B9-1460241F0A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5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FED0CA-4970-76C5-8F28-E80AF984C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moon and clouds in the sky&#10;&#10;AI-generated content may be incorrect.">
            <a:extLst>
              <a:ext uri="{FF2B5EF4-FFF2-40B4-BE49-F238E27FC236}">
                <a16:creationId xmlns:a16="http://schemas.microsoft.com/office/drawing/2014/main" id="{4AAEBB0D-0EEB-35DA-86AA-36631A0D33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7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3C7FCF-1627-7C06-64ED-6EAE0C6F5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right explosion in space&#10;&#10;AI-generated content may be incorrect.">
            <a:extLst>
              <a:ext uri="{FF2B5EF4-FFF2-40B4-BE49-F238E27FC236}">
                <a16:creationId xmlns:a16="http://schemas.microsoft.com/office/drawing/2014/main" id="{403ACAA7-6690-B806-3B53-0F9311641B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0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296DC1-2926-454A-2CD1-0E6B22208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BB6C7A3D-AD20-320B-F79F-834F008429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7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692886-4EF3-F98C-4681-78F8B282B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&#10;&#10;AI-generated content may be incorrect.">
            <a:extLst>
              <a:ext uri="{FF2B5EF4-FFF2-40B4-BE49-F238E27FC236}">
                <a16:creationId xmlns:a16="http://schemas.microsoft.com/office/drawing/2014/main" id="{B2A5ABC2-0F0B-D20C-D793-AB8F46BAA9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7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F2EC4D-21E3-AE96-00E2-016D38EF8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67F7388C-F770-7C7B-8CD6-476833A7F4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A7E6CB-8E03-93B6-95CC-9C442E8A8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aper&#10;&#10;AI-generated content may be incorrect.">
            <a:extLst>
              <a:ext uri="{FF2B5EF4-FFF2-40B4-BE49-F238E27FC236}">
                <a16:creationId xmlns:a16="http://schemas.microsoft.com/office/drawing/2014/main" id="{79F10823-CF32-6B31-6EC3-93095B4065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2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1F7EDB-D31A-E10A-5F0A-8949C2500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making a face&#10;&#10;AI-generated content may be incorrect.">
            <a:extLst>
              <a:ext uri="{FF2B5EF4-FFF2-40B4-BE49-F238E27FC236}">
                <a16:creationId xmlns:a16="http://schemas.microsoft.com/office/drawing/2014/main" id="{10C2A453-85C4-2216-BAB1-A1DB989067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1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20FF17-8E3D-8085-13BF-79E67257B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13EF4AC0-A4FE-C2E5-E915-4F78060E61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0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116286-DA33-5D35-0CE3-4FB9440BB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moon and clouds in the sky&#10;&#10;AI-generated content may be incorrect.">
            <a:extLst>
              <a:ext uri="{FF2B5EF4-FFF2-40B4-BE49-F238E27FC236}">
                <a16:creationId xmlns:a16="http://schemas.microsoft.com/office/drawing/2014/main" id="{0DBB4592-0EA9-3781-1CC6-71717F6C01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2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36E4B6-6BFA-4A75-A04E-F5B8059F2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131C37DA-6CB6-D4C9-B823-C523B0DDDE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2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BD7E7E-F06E-91F2-C3EE-3CA62437F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&#10;&#10;AI-generated content may be incorrect.">
            <a:extLst>
              <a:ext uri="{FF2B5EF4-FFF2-40B4-BE49-F238E27FC236}">
                <a16:creationId xmlns:a16="http://schemas.microsoft.com/office/drawing/2014/main" id="{580E8C1B-3BBB-6E8C-8C43-4E2E959087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1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24876D-96EC-3D50-2D3E-019941C64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3FD0EB2C-5263-500E-EADF-3D95434E6B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5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D5B570-982F-2C57-ED3B-F1D0CDABC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&#10;&#10;AI-generated content may be incorrect.">
            <a:extLst>
              <a:ext uri="{FF2B5EF4-FFF2-40B4-BE49-F238E27FC236}">
                <a16:creationId xmlns:a16="http://schemas.microsoft.com/office/drawing/2014/main" id="{D169EBD8-A6D3-ED02-7328-B8CA43D6FC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8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D99141-6EDB-345A-BF16-39C03421C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7323CBB8-44AB-5B14-0264-E639B024BA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6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3A7DF8-FD43-C68D-424F-6A579D337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number in the sky&#10;&#10;AI-generated content may be incorrect.">
            <a:extLst>
              <a:ext uri="{FF2B5EF4-FFF2-40B4-BE49-F238E27FC236}">
                <a16:creationId xmlns:a16="http://schemas.microsoft.com/office/drawing/2014/main" id="{1B7C09E4-DC41-D31C-831D-8DEE7B0FC1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4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BE5CC5-8379-AAE0-7FEB-0C117EC50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oster of a solar system&#10;&#10;AI-generated content may be incorrect.">
            <a:extLst>
              <a:ext uri="{FF2B5EF4-FFF2-40B4-BE49-F238E27FC236}">
                <a16:creationId xmlns:a16="http://schemas.microsoft.com/office/drawing/2014/main" id="{5F64F744-F2D1-C872-B84F-9D1823CC13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5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913A30-8D9C-4991-ED15-717732A76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oster with text and images of the sun and earth&#10;&#10;AI-generated content may be incorrect.">
            <a:extLst>
              <a:ext uri="{FF2B5EF4-FFF2-40B4-BE49-F238E27FC236}">
                <a16:creationId xmlns:a16="http://schemas.microsoft.com/office/drawing/2014/main" id="{726C0499-78BB-3B46-3117-E1BE59BBFC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2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6966BB-B4EC-7BAF-558C-B9299A1DC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oster with text and images of the sun and earth&#10;&#10;AI-generated content may be incorrect.">
            <a:extLst>
              <a:ext uri="{FF2B5EF4-FFF2-40B4-BE49-F238E27FC236}">
                <a16:creationId xmlns:a16="http://schemas.microsoft.com/office/drawing/2014/main" id="{E3B2967B-2F40-62FB-1D47-C4EFF75C8E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0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257E53-4F18-34FD-A6BE-D8DD431D1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17E90E88-50F0-62EA-A70A-2C94BB2B62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1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7DEFC3-A2E4-E133-AC04-D3F97DB05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&#10;&#10;AI-generated content may be incorrect.">
            <a:extLst>
              <a:ext uri="{FF2B5EF4-FFF2-40B4-BE49-F238E27FC236}">
                <a16:creationId xmlns:a16="http://schemas.microsoft.com/office/drawing/2014/main" id="{9B07D661-8ECD-A630-A921-6545946D6D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8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852FD1-57C0-BACE-142D-9A062875D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4EB8AA88-F4AD-2D6B-0F15-EBAE59340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0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3D1DB0-9DA8-FD2C-2FD1-B2B24F86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1B9AD004-F3BE-AF4A-EB54-715D5598CD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7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3677E2-81EC-7359-9118-E69E5FF40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36DF6A01-0BFA-07BE-95F8-7B64CF2D95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0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054E73D2-3F90-4655-E2C8-4CDBF2B29C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2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40AFA3-C48B-C8D8-C241-57718DA90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D679C0D6-C0EC-3676-1402-D29A251FD2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2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6BB965-2464-6644-A941-6C1C59C25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4B01946B-D728-335B-2D83-23957D549E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8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F85AEA-F21F-E2E4-4620-DDF9DDE4C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A84AC217-63E9-E0AB-7698-CE6B30BCB9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9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F9941F-AAAD-9B06-8B28-2B994D02F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F74B9156-5A86-2955-4051-A66603E626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9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DC7E5A-BF56-92C4-6F97-D14DCD3BB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 and clouds&#10;&#10;AI-generated content may be incorrect.">
            <a:extLst>
              <a:ext uri="{FF2B5EF4-FFF2-40B4-BE49-F238E27FC236}">
                <a16:creationId xmlns:a16="http://schemas.microsoft.com/office/drawing/2014/main" id="{645627AB-5BD4-4C68-CC1C-68305DE473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8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7291E-B109-4894-FBBE-E12747952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text&#10;&#10;AI-generated content may be incorrect.">
            <a:extLst>
              <a:ext uri="{FF2B5EF4-FFF2-40B4-BE49-F238E27FC236}">
                <a16:creationId xmlns:a16="http://schemas.microsoft.com/office/drawing/2014/main" id="{C252CD5F-6FDF-DB59-BF39-690C878F40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089D66-9E42-9B83-90E4-7DC7C142E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45E00C05-BD6B-2D8B-5E3E-DF58ABBEB8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54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4B201B-B55F-03D3-4D3A-4C1A61264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7115B04C-C88B-D896-CDDF-EF1356EA5E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8A2581-A230-F9EF-AC5E-68A4CB133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&#10;&#10;AI-generated content may be incorrect.">
            <a:extLst>
              <a:ext uri="{FF2B5EF4-FFF2-40B4-BE49-F238E27FC236}">
                <a16:creationId xmlns:a16="http://schemas.microsoft.com/office/drawing/2014/main" id="{9D8C20CE-2991-6F5E-9EB4-213F6A8C55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4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5C4AE5-F576-FE86-99F0-2AD63BCD8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close-up of a white page&#10;&#10;AI-generated content may be incorrect.">
            <a:extLst>
              <a:ext uri="{FF2B5EF4-FFF2-40B4-BE49-F238E27FC236}">
                <a16:creationId xmlns:a16="http://schemas.microsoft.com/office/drawing/2014/main" id="{B6C69F1A-5237-3853-C5A7-4FA44F961C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7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4C6ABD-4714-F772-7386-AEB9C0D2B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 and a picture of a planet&#10;&#10;AI-generated content may be incorrect.">
            <a:extLst>
              <a:ext uri="{FF2B5EF4-FFF2-40B4-BE49-F238E27FC236}">
                <a16:creationId xmlns:a16="http://schemas.microsoft.com/office/drawing/2014/main" id="{1D44D6AC-DA58-EBD6-719D-04365F7414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2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64C644-5500-8900-C2A1-4E7CD257A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 and a picture of a moon&#10;&#10;AI-generated content may be incorrect.">
            <a:extLst>
              <a:ext uri="{FF2B5EF4-FFF2-40B4-BE49-F238E27FC236}">
                <a16:creationId xmlns:a16="http://schemas.microsoft.com/office/drawing/2014/main" id="{7D3048D6-AF30-4913-9F8F-299858ECBE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0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97C3A9-0F18-62EF-5EEE-A342FC44E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 and a picture of a moon&#10;&#10;AI-generated content may be incorrect.">
            <a:extLst>
              <a:ext uri="{FF2B5EF4-FFF2-40B4-BE49-F238E27FC236}">
                <a16:creationId xmlns:a16="http://schemas.microsoft.com/office/drawing/2014/main" id="{0E3858EC-10A2-0AF8-6361-371BF466F8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50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44B1F3-201D-0D41-3D4E-A16E9A9D2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3B48293E-8F6F-93DF-836A-B3F5EC22BF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09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2D75D3-1E70-2231-1EB2-5A534FAE2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creen shot of a screen&#10;&#10;AI-generated content may be incorrect.">
            <a:extLst>
              <a:ext uri="{FF2B5EF4-FFF2-40B4-BE49-F238E27FC236}">
                <a16:creationId xmlns:a16="http://schemas.microsoft.com/office/drawing/2014/main" id="{C34AE76E-6C05-5910-DCD9-6F28059F21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5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18983E-35D3-2E58-F081-5B4BA8BB8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creen shot of a message&#10;&#10;AI-generated content may be incorrect.">
            <a:extLst>
              <a:ext uri="{FF2B5EF4-FFF2-40B4-BE49-F238E27FC236}">
                <a16:creationId xmlns:a16="http://schemas.microsoft.com/office/drawing/2014/main" id="{38402E59-426E-00E6-D50E-AC144FF805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4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638635-94BC-AA7C-9A64-24F47D926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 and a picture of a moon&#10;&#10;AI-generated content may be incorrect.">
            <a:extLst>
              <a:ext uri="{FF2B5EF4-FFF2-40B4-BE49-F238E27FC236}">
                <a16:creationId xmlns:a16="http://schemas.microsoft.com/office/drawing/2014/main" id="{A90E3D06-77A3-5B4E-7946-03DAB14815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8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BF0B37-B869-F2E9-D5A5-7B0553E24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BA1F1C9F-F1CC-51D4-1B0F-028C6EF0BA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5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234159-F0C9-3BDC-6681-87465DEC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63BCBF3-1326-84FF-26BB-62E8A465A6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70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7A0221-EDEF-6B00-9954-9739E9126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text and a picture of a planet&#10;&#10;AI-generated content may be incorrect.">
            <a:extLst>
              <a:ext uri="{FF2B5EF4-FFF2-40B4-BE49-F238E27FC236}">
                <a16:creationId xmlns:a16="http://schemas.microsoft.com/office/drawing/2014/main" id="{A9CD6DC0-E37F-17DC-A458-85725C563B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5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7846E6-0ADE-189F-BC39-CC2C45AEA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C6A4FE0A-AF1E-886A-CA2C-B8E419CA00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2325B0-7858-7F0B-A934-3269543F8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text and stars and clouds&#10;&#10;AI-generated content may be incorrect.">
            <a:extLst>
              <a:ext uri="{FF2B5EF4-FFF2-40B4-BE49-F238E27FC236}">
                <a16:creationId xmlns:a16="http://schemas.microsoft.com/office/drawing/2014/main" id="{4DD07D92-17B9-14C8-1F9A-310A481C33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6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97141C-D76B-86AE-5DDD-34AD70D19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62A8E5F9-4E6A-2467-0749-B8A89DCDCD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8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2F18A2-600E-458B-21EA-BD0A0E12A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C706A251-1F05-D7CC-56DA-D81628166F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6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F83E67-A65A-7866-C806-5F2E2CC32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clouds&#10;&#10;AI-generated content may be incorrect.">
            <a:extLst>
              <a:ext uri="{FF2B5EF4-FFF2-40B4-BE49-F238E27FC236}">
                <a16:creationId xmlns:a16="http://schemas.microsoft.com/office/drawing/2014/main" id="{80A56B1B-72D2-35C8-6002-B7624B80AE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2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24D915-2EE7-2B56-50D0-34FD6E29C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holding her hand up&#10;&#10;AI-generated content may be incorrect.">
            <a:extLst>
              <a:ext uri="{FF2B5EF4-FFF2-40B4-BE49-F238E27FC236}">
                <a16:creationId xmlns:a16="http://schemas.microsoft.com/office/drawing/2014/main" id="{6A64EFED-E646-37F1-DD72-E30D58735C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2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305376-16F2-5ADF-C45A-6DFCEBAF1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clouds and text&#10;&#10;AI-generated content may be incorrect.">
            <a:extLst>
              <a:ext uri="{FF2B5EF4-FFF2-40B4-BE49-F238E27FC236}">
                <a16:creationId xmlns:a16="http://schemas.microsoft.com/office/drawing/2014/main" id="{211F3F0C-3077-3761-59CB-F24358E854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2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3EF23B-4BD0-0783-E0E8-CFA523ABB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FB54FE88-6984-CA5D-6C01-3C107A97B8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4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664900-736A-7471-BD38-D317E3253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rectangular object with text&#10;&#10;AI-generated content may be incorrect.">
            <a:extLst>
              <a:ext uri="{FF2B5EF4-FFF2-40B4-BE49-F238E27FC236}">
                <a16:creationId xmlns:a16="http://schemas.microsoft.com/office/drawing/2014/main" id="{C7370A5B-626D-1C4B-6255-7961DF5557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5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3C9B5-956B-7250-AA20-C1A1575F3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ssage&#10;&#10;AI-generated content may be incorrect.">
            <a:extLst>
              <a:ext uri="{FF2B5EF4-FFF2-40B4-BE49-F238E27FC236}">
                <a16:creationId xmlns:a16="http://schemas.microsoft.com/office/drawing/2014/main" id="{CCEF3E00-CC49-A2D1-46AC-CA7D85E8BE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5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7ECD95-CD40-601B-2C3B-2B5647B16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message&#10;&#10;AI-generated content may be incorrect.">
            <a:extLst>
              <a:ext uri="{FF2B5EF4-FFF2-40B4-BE49-F238E27FC236}">
                <a16:creationId xmlns:a16="http://schemas.microsoft.com/office/drawing/2014/main" id="{97D0C319-26F2-94FE-8AB7-BBF322DAD0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98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F83F23-7F44-68E6-7A6D-70F8D555E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B4DD413A-07B6-3F74-2902-7AF5E92EB3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9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EF35E-A984-3F23-82C2-71C711C54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9C93F805-931A-850D-2FA5-719869B290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7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37BFF3-6A1A-273D-92DB-A26977487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text&#10;&#10;AI-generated content may be incorrect.">
            <a:extLst>
              <a:ext uri="{FF2B5EF4-FFF2-40B4-BE49-F238E27FC236}">
                <a16:creationId xmlns:a16="http://schemas.microsoft.com/office/drawing/2014/main" id="{77EC3C10-CAE9-ECA9-0B10-E717C78053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4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0</Words>
  <Application>Microsoft Macintosh PowerPoint</Application>
  <PresentationFormat>Widescreen</PresentationFormat>
  <Paragraphs>0</Paragraphs>
  <Slides>80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3</cp:revision>
  <dcterms:created xsi:type="dcterms:W3CDTF">2025-12-15T22:27:33Z</dcterms:created>
  <dcterms:modified xsi:type="dcterms:W3CDTF">2026-04-13T14:28:56Z</dcterms:modified>
</cp:coreProperties>
</file>