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84"/>
    <p:restoredTop sz="94795"/>
  </p:normalViewPr>
  <p:slideViewPr>
    <p:cSldViewPr snapToGrid="0">
      <p:cViewPr varScale="1">
        <p:scale>
          <a:sx n="87" d="100"/>
          <a:sy n="87" d="100"/>
        </p:scale>
        <p:origin x="224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CCE44-54C0-6207-E697-1E0D403BE7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16AE73-DF72-F53D-11F5-A6C92FDD9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8560F-CCDC-08FE-437F-B4B580076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A7F3-4198-C846-A2AA-6C5F0B6F0495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80FD6A-0651-E3D6-3FF8-4CDD30BD0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FB12E-9F71-FDD1-0948-42104EC85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4927A-A6D1-9647-85DB-B3D836092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47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E3DA5-C8B5-1C9D-BC83-A5E1CDEAD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F934D5-C1F2-C32A-F168-5C1C6C4FC1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4DC26-4C3B-B569-7505-47A8C10B1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A7F3-4198-C846-A2AA-6C5F0B6F0495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0CF26A-050A-2ACA-52C3-2C5FC2FD6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AC808-0BE0-6554-CD34-FBE67E192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4927A-A6D1-9647-85DB-B3D836092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3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7498F6-31F2-FFCF-BB0B-5B754BF182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60AE42-4CED-05C3-4E1E-43BC8030F3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749CA-4329-911B-4A2F-3AD369072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A7F3-4198-C846-A2AA-6C5F0B6F0495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E23F4-EF23-B452-A5D6-E373B656A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FB03C-D669-5D76-569D-300D9E26C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4927A-A6D1-9647-85DB-B3D836092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4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CDC17-C5D0-9513-21BA-739803F17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64C11-D957-F5F7-F01F-00494300E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50746-271B-96EA-4D0C-169438585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A7F3-4198-C846-A2AA-6C5F0B6F0495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EAFF6-47A6-5D28-CABE-66E1C3AA8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24489-A578-624E-17D4-612EF13AD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4927A-A6D1-9647-85DB-B3D836092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14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7AA1F-1674-5C7A-B291-CB5821794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7B46CA-5099-97EE-955B-75BA37D7B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E46ECE-9C3D-5B45-E0CB-0F4F85C7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A7F3-4198-C846-A2AA-6C5F0B6F0495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0F6AE9-17A1-065A-A83F-EA305B1C3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B4BD9-BC23-5845-18E1-D286C6218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4927A-A6D1-9647-85DB-B3D836092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51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75947-8E5C-BE42-EB15-BE98DB02A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C719A-3B29-DD7A-9C45-356077EA89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11F741-C1BF-2FD0-263E-CE22A599D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A01BAF-78FA-A8DB-6D80-C8C04A400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A7F3-4198-C846-A2AA-6C5F0B6F0495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69DF25-7674-0306-A93D-8CE7DC458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09566-4C7A-7AEA-478F-D54B0FAC7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4927A-A6D1-9647-85DB-B3D836092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5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519B9-D378-9F38-6FFD-79A31D58A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D8E74D-1A00-678B-B81E-DAAE7076E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8F78DA-0D12-1AE6-41FD-1C83150AB6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4DEAE0-8977-AF75-B079-ADC2E3C6E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BA6EF9-1207-C9E4-1ED3-A6862F9F6B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97077D-5831-F420-919A-5A3CAF1FD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A7F3-4198-C846-A2AA-6C5F0B6F0495}" type="datetimeFigureOut">
              <a:rPr lang="en-US" smtClean="0"/>
              <a:t>4/13/26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CB653A-7857-6042-EC89-7DB40A640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C7860A-11FF-0BD3-DD50-262826841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4927A-A6D1-9647-85DB-B3D836092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99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93097-A62C-26D4-26EE-9B0FA5761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37312D-9B3D-C7EF-3DA4-1A442D270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A7F3-4198-C846-A2AA-6C5F0B6F0495}" type="datetimeFigureOut">
              <a:rPr lang="en-US" smtClean="0"/>
              <a:t>4/13/26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D9116B-8D6F-A6B7-F9D2-B8B6AFA7B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3DFA69-28C9-61E4-754E-78A98E3B2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4927A-A6D1-9647-85DB-B3D836092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2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0A0C99-477D-5948-85D5-9F00004B4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A7F3-4198-C846-A2AA-6C5F0B6F0495}" type="datetimeFigureOut">
              <a:rPr lang="en-US" smtClean="0"/>
              <a:t>4/13/26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38B1D4-FC52-6F28-5AD2-4F1928721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AF460D-0835-3110-4210-0AC600E9D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4927A-A6D1-9647-85DB-B3D836092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71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6FEA8-D07B-4F8D-7B21-3B75DC5EA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72CED-2E0E-8006-229C-8BF1D7933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FAF5C5-1A07-1875-A67F-E702FC1DFC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B18D39-CC5F-5006-F4EC-6C9404069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A7F3-4198-C846-A2AA-6C5F0B6F0495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04DFB7-F2BA-2109-8E77-269B7C460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C99B62-B0DB-9DB7-6B79-FBC7D0BCC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4927A-A6D1-9647-85DB-B3D836092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12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33616-A55A-98E1-A97E-B3E4FE409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503A23-3008-388B-96C4-D8C1918340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8ED1A9-0F15-BD3D-484E-C1EA5C1568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9CF3E8-F377-5E63-A430-E8F52CBE0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A7F3-4198-C846-A2AA-6C5F0B6F0495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35A28C-9861-E50B-D1E6-C4D5EBAEE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597E98-FD47-FFAE-6824-39E2C2FC9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4927A-A6D1-9647-85DB-B3D836092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00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A23D6D-AF8B-2050-8F06-6EA243C67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EF709E-C073-C231-B9E6-F824AFD5F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80F62C-AF83-C305-DC5F-4133D879FE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51A7F3-4198-C846-A2AA-6C5F0B6F0495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A171A-0F23-35A8-BBAE-6FB3D9D24F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80081-AF6A-E148-07C7-8413C35F11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94927A-A6D1-9647-85DB-B3D836092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2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 descr="A cover of a book&#10;&#10;AI-generated content may be incorrect.">
            <a:extLst>
              <a:ext uri="{FF2B5EF4-FFF2-40B4-BE49-F238E27FC236}">
                <a16:creationId xmlns:a16="http://schemas.microsoft.com/office/drawing/2014/main" id="{18DFE771-2B0D-DCE9-0A44-A5E1DF823A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84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2D7357-5C94-F327-EF41-614C18A02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person's eye&#10;&#10;AI-generated content may be incorrect.">
            <a:extLst>
              <a:ext uri="{FF2B5EF4-FFF2-40B4-BE49-F238E27FC236}">
                <a16:creationId xmlns:a16="http://schemas.microsoft.com/office/drawing/2014/main" id="{7FA20916-C348-43D6-B1B5-FB55B0CD3A3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91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FC78F3-DE71-730B-5D58-7F8959D6B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-up of a person's eye&#10;&#10;AI-generated content may be incorrect.">
            <a:extLst>
              <a:ext uri="{FF2B5EF4-FFF2-40B4-BE49-F238E27FC236}">
                <a16:creationId xmlns:a16="http://schemas.microsoft.com/office/drawing/2014/main" id="{8C85382E-D98C-91B3-108B-771215AF62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22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0ABA56-F728-6660-834F-B74F0E556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eye&#10;&#10;AI-generated content may be incorrect.">
            <a:extLst>
              <a:ext uri="{FF2B5EF4-FFF2-40B4-BE49-F238E27FC236}">
                <a16:creationId xmlns:a16="http://schemas.microsoft.com/office/drawing/2014/main" id="{CE49560D-F998-E24F-6E80-F1BE08B923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39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309EBE-3623-9EFF-AE7C-58A931184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eye&#10;&#10;AI-generated content may be incorrect.">
            <a:extLst>
              <a:ext uri="{FF2B5EF4-FFF2-40B4-BE49-F238E27FC236}">
                <a16:creationId xmlns:a16="http://schemas.microsoft.com/office/drawing/2014/main" id="{E773B79D-0958-4165-CB47-EEE3CBA63AE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4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171F3F-6D62-F698-78AC-C60213C12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diagram of the eyeball&#10;&#10;AI-generated content may be incorrect.">
            <a:extLst>
              <a:ext uri="{FF2B5EF4-FFF2-40B4-BE49-F238E27FC236}">
                <a16:creationId xmlns:a16="http://schemas.microsoft.com/office/drawing/2014/main" id="{ABA43211-B03B-6F20-6844-CB1E299CF8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51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79CC03-EE21-8E8C-EDAE-29D74CDFB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diagram of the eyeball&#10;&#10;AI-generated content may be incorrect.">
            <a:extLst>
              <a:ext uri="{FF2B5EF4-FFF2-40B4-BE49-F238E27FC236}">
                <a16:creationId xmlns:a16="http://schemas.microsoft.com/office/drawing/2014/main" id="{028BCBBF-962B-1C3A-15DC-F2A8AA8BAA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19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8E2691-06AC-55FB-3D46-CE830D8DB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diagram of the human eye&#10;&#10;AI-generated content may be incorrect.">
            <a:extLst>
              <a:ext uri="{FF2B5EF4-FFF2-40B4-BE49-F238E27FC236}">
                <a16:creationId xmlns:a16="http://schemas.microsoft.com/office/drawing/2014/main" id="{198565E9-31AD-A17E-7C84-3F2BAF04AB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72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9375F4-0CC9-DE41-E7E7-C4BA0E1B2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diagram of the human eye&#10;&#10;AI-generated content may be incorrect.">
            <a:extLst>
              <a:ext uri="{FF2B5EF4-FFF2-40B4-BE49-F238E27FC236}">
                <a16:creationId xmlns:a16="http://schemas.microsoft.com/office/drawing/2014/main" id="{611097E8-02A6-72E4-E87E-2A40879565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06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059F74-95D2-D648-91AD-C6B55B1F6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diagram of the human eye&#10;&#10;AI-generated content may be incorrect.">
            <a:extLst>
              <a:ext uri="{FF2B5EF4-FFF2-40B4-BE49-F238E27FC236}">
                <a16:creationId xmlns:a16="http://schemas.microsoft.com/office/drawing/2014/main" id="{16B909C2-411C-E8B1-D251-192E0D39FC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5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B70011-9A3D-5A54-E883-E067F9789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diagram of the human eye&#10;&#10;AI-generated content may be incorrect.">
            <a:extLst>
              <a:ext uri="{FF2B5EF4-FFF2-40B4-BE49-F238E27FC236}">
                <a16:creationId xmlns:a16="http://schemas.microsoft.com/office/drawing/2014/main" id="{E0CADB63-75A0-E16B-83E8-3BDB3F1AD9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98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6AA9C2-BF51-6861-42FD-95C6638EE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mera on the floor&#10;&#10;AI-generated content may be incorrect.">
            <a:extLst>
              <a:ext uri="{FF2B5EF4-FFF2-40B4-BE49-F238E27FC236}">
                <a16:creationId xmlns:a16="http://schemas.microsoft.com/office/drawing/2014/main" id="{46287534-4225-62E2-0BA4-191E97EB26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73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C7B1D3-17A7-86D2-3112-CE72572CB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3DDB1302-0F27-1C9E-18BB-C262A123AD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A56A02-5233-2AF9-1401-96D76B819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eye&#10;&#10;AI-generated content may be incorrect.">
            <a:extLst>
              <a:ext uri="{FF2B5EF4-FFF2-40B4-BE49-F238E27FC236}">
                <a16:creationId xmlns:a16="http://schemas.microsoft.com/office/drawing/2014/main" id="{3BCD9848-C857-A7AB-45FA-55EFD55A40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68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20BB6B-0AB5-EFED-B474-59D1731F1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eye&#10;&#10;AI-generated content may be incorrect.">
            <a:extLst>
              <a:ext uri="{FF2B5EF4-FFF2-40B4-BE49-F238E27FC236}">
                <a16:creationId xmlns:a16="http://schemas.microsoft.com/office/drawing/2014/main" id="{ECF40FEC-28A3-92BA-092C-43899B2B7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49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967F09-93E9-E580-7391-2F59961BE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eye&#10;&#10;AI-generated content may be incorrect.">
            <a:extLst>
              <a:ext uri="{FF2B5EF4-FFF2-40B4-BE49-F238E27FC236}">
                <a16:creationId xmlns:a16="http://schemas.microsoft.com/office/drawing/2014/main" id="{29B34C24-6E12-4FAF-6548-CF689CB78A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45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D6482E-8FA0-09C5-DA13-FDE406642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5A2870B6-D1B5-496B-E76E-08C1EB1CBF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75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61B9B3-5C99-7242-8CC7-51ABD1A71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text over a black and white image of a human body&#10;&#10;AI-generated content may be incorrect.">
            <a:extLst>
              <a:ext uri="{FF2B5EF4-FFF2-40B4-BE49-F238E27FC236}">
                <a16:creationId xmlns:a16="http://schemas.microsoft.com/office/drawing/2014/main" id="{248EBDD1-1E7A-D58A-9E6A-3DF118F8836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99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86C942-D566-7AC7-08F8-C8BA5BCA0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-up of a person's ear&#10;&#10;AI-generated content may be incorrect.">
            <a:extLst>
              <a:ext uri="{FF2B5EF4-FFF2-40B4-BE49-F238E27FC236}">
                <a16:creationId xmlns:a16="http://schemas.microsoft.com/office/drawing/2014/main" id="{67BD4F80-2F05-9F48-3F2F-D60949BA57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93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3F98C5-C7C6-7F6D-B4D7-9E899BFC4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diagram of the inner ear&#10;&#10;AI-generated content may be incorrect.">
            <a:extLst>
              <a:ext uri="{FF2B5EF4-FFF2-40B4-BE49-F238E27FC236}">
                <a16:creationId xmlns:a16="http://schemas.microsoft.com/office/drawing/2014/main" id="{447CF13E-DEFC-B4B5-9D71-2F3AF95D69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7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5905BF-6C4F-E29E-8316-6ECFACD3E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diagram of the inside of a human ear&#10;&#10;AI-generated content may be incorrect.">
            <a:extLst>
              <a:ext uri="{FF2B5EF4-FFF2-40B4-BE49-F238E27FC236}">
                <a16:creationId xmlns:a16="http://schemas.microsoft.com/office/drawing/2014/main" id="{46C1983F-1546-C750-0030-121CBAB274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1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442989-00B0-36E9-C39F-5FB260DA6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-up of a person's ear&#10;&#10;AI-generated content may be incorrect.">
            <a:extLst>
              <a:ext uri="{FF2B5EF4-FFF2-40B4-BE49-F238E27FC236}">
                <a16:creationId xmlns:a16="http://schemas.microsoft.com/office/drawing/2014/main" id="{C0A61A38-6FE7-6766-90E4-7D9F9DF844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0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CB3C37-7C2D-D175-C78A-15C28E230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scratching his head&#10;&#10;AI-generated content may be incorrect.">
            <a:extLst>
              <a:ext uri="{FF2B5EF4-FFF2-40B4-BE49-F238E27FC236}">
                <a16:creationId xmlns:a16="http://schemas.microsoft.com/office/drawing/2014/main" id="{3FD40A7F-6430-ED0F-35D8-B67231E7C4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43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EF4BA0-37C7-0D7A-9896-88FC27032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ear&#10;&#10;AI-generated content may be incorrect.">
            <a:extLst>
              <a:ext uri="{FF2B5EF4-FFF2-40B4-BE49-F238E27FC236}">
                <a16:creationId xmlns:a16="http://schemas.microsoft.com/office/drawing/2014/main" id="{2B4DB41D-5AB5-5ACB-4923-691F87196A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29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43952C-DE4F-6087-74F4-A0243CC96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C08CE513-4FB5-DE09-9AA8-4A57F8AF37D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2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B2E118-A852-DA65-D06B-803076B1E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B4D75CFB-001A-255F-7E3B-EBF4B1FB4A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89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C0FE16-8FBC-E339-714D-692236226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text over a black and white image of a human body&#10;&#10;AI-generated content may be incorrect.">
            <a:extLst>
              <a:ext uri="{FF2B5EF4-FFF2-40B4-BE49-F238E27FC236}">
                <a16:creationId xmlns:a16="http://schemas.microsoft.com/office/drawing/2014/main" id="{95B19072-DAFE-088F-DEE9-47B0518E6A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66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3491CD-E760-E631-D975-C9A2F71DB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her tongue out&#10;&#10;AI-generated content may be incorrect.">
            <a:extLst>
              <a:ext uri="{FF2B5EF4-FFF2-40B4-BE49-F238E27FC236}">
                <a16:creationId xmlns:a16="http://schemas.microsoft.com/office/drawing/2014/main" id="{99199107-5DED-B012-D8D6-3E3A0967FC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91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D3D283-CAA8-F161-D9AA-2E582B6EE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72C98A30-B291-F913-2D39-70AC7CE6BE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99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9584C5-F2EF-3943-9F1F-E16DCF228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mouth&#10;&#10;AI-generated content may be incorrect.">
            <a:extLst>
              <a:ext uri="{FF2B5EF4-FFF2-40B4-BE49-F238E27FC236}">
                <a16:creationId xmlns:a16="http://schemas.microsoft.com/office/drawing/2014/main" id="{369EA2E2-1441-B9FB-D198-626751328F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5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512E7E-7E1A-BEC5-8026-105F0518F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mouth&#10;&#10;AI-generated content may be incorrect.">
            <a:extLst>
              <a:ext uri="{FF2B5EF4-FFF2-40B4-BE49-F238E27FC236}">
                <a16:creationId xmlns:a16="http://schemas.microsoft.com/office/drawing/2014/main" id="{C6030E34-CE88-6933-B814-B6226D1137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20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3EDA9D-6C23-1F02-D695-5D32A5B85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mouth&#10;&#10;AI-generated content may be incorrect.">
            <a:extLst>
              <a:ext uri="{FF2B5EF4-FFF2-40B4-BE49-F238E27FC236}">
                <a16:creationId xmlns:a16="http://schemas.microsoft.com/office/drawing/2014/main" id="{D09CA0DB-A13B-F139-D20F-9A22DDFA70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6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129E4-A8B3-8328-E00C-9F30F08BC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mouth&#10;&#10;AI-generated content may be incorrect.">
            <a:extLst>
              <a:ext uri="{FF2B5EF4-FFF2-40B4-BE49-F238E27FC236}">
                <a16:creationId xmlns:a16="http://schemas.microsoft.com/office/drawing/2014/main" id="{2BBFE77C-A09B-4AD1-ED40-8A2C227125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2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D11BB8-0968-BC01-F6FE-0FF8A9A27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her arms crossed&#10;&#10;AI-generated content may be incorrect.">
            <a:extLst>
              <a:ext uri="{FF2B5EF4-FFF2-40B4-BE49-F238E27FC236}">
                <a16:creationId xmlns:a16="http://schemas.microsoft.com/office/drawing/2014/main" id="{05447A36-2C53-B4A1-C637-0C57A181BB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1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3A7A0B-4358-C3C3-5BC5-61FD5BB5F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mouth&#10;&#10;AI-generated content may be incorrect.">
            <a:extLst>
              <a:ext uri="{FF2B5EF4-FFF2-40B4-BE49-F238E27FC236}">
                <a16:creationId xmlns:a16="http://schemas.microsoft.com/office/drawing/2014/main" id="{0A965A36-6DC0-6786-835D-ED2C85FBB5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80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A9C324-0065-CFDC-0B98-D687A3813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mouth&#10;&#10;AI-generated content may be incorrect.">
            <a:extLst>
              <a:ext uri="{FF2B5EF4-FFF2-40B4-BE49-F238E27FC236}">
                <a16:creationId xmlns:a16="http://schemas.microsoft.com/office/drawing/2014/main" id="{20CA1A1B-14B7-1C22-C011-AFD50860E7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7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AAB729-D327-3CFE-0413-CD6EE813F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his hand on his chin&#10;&#10;AI-generated content may be incorrect.">
            <a:extLst>
              <a:ext uri="{FF2B5EF4-FFF2-40B4-BE49-F238E27FC236}">
                <a16:creationId xmlns:a16="http://schemas.microsoft.com/office/drawing/2014/main" id="{D09B0911-E66C-EADB-8586-186A837684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8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18262F-F23A-21B3-4E14-E6625C35E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mouth&#10;&#10;AI-generated content may be incorrect.">
            <a:extLst>
              <a:ext uri="{FF2B5EF4-FFF2-40B4-BE49-F238E27FC236}">
                <a16:creationId xmlns:a16="http://schemas.microsoft.com/office/drawing/2014/main" id="{76D90D6D-9EB4-F0DA-1E6B-E75B759D04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63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257243-BBA7-353E-58E2-6873C84B2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mouth&#10;&#10;AI-generated content may be incorrect.">
            <a:extLst>
              <a:ext uri="{FF2B5EF4-FFF2-40B4-BE49-F238E27FC236}">
                <a16:creationId xmlns:a16="http://schemas.microsoft.com/office/drawing/2014/main" id="{E1A0CC32-A81E-6D49-3434-D32E7B293FE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4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EAEBC8-4D64-8341-55D6-A04E0A79D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mouth&#10;&#10;AI-generated content may be incorrect.">
            <a:extLst>
              <a:ext uri="{FF2B5EF4-FFF2-40B4-BE49-F238E27FC236}">
                <a16:creationId xmlns:a16="http://schemas.microsoft.com/office/drawing/2014/main" id="{2C87F609-4BA0-A729-A713-A2D103B4AF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0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86972E-B834-C880-B880-0867791D0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mouth&#10;&#10;AI-generated content may be incorrect.">
            <a:extLst>
              <a:ext uri="{FF2B5EF4-FFF2-40B4-BE49-F238E27FC236}">
                <a16:creationId xmlns:a16="http://schemas.microsoft.com/office/drawing/2014/main" id="{5B1D740C-E899-95E8-737F-5FCD50BB185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3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CAA055-7E12-0016-F73B-29ACDE611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mouth&#10;&#10;AI-generated content may be incorrect.">
            <a:extLst>
              <a:ext uri="{FF2B5EF4-FFF2-40B4-BE49-F238E27FC236}">
                <a16:creationId xmlns:a16="http://schemas.microsoft.com/office/drawing/2014/main" id="{CBECC2FF-A72D-AFBC-2017-D8F1B72661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6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E4A462-BAC8-5BBA-07CF-FCDA24036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mouth&#10;&#10;AI-generated content may be incorrect.">
            <a:extLst>
              <a:ext uri="{FF2B5EF4-FFF2-40B4-BE49-F238E27FC236}">
                <a16:creationId xmlns:a16="http://schemas.microsoft.com/office/drawing/2014/main" id="{6E8C6B00-5DAD-2923-6761-D7B2ED495E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06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A00E9D-99FF-2D60-E259-6571F4D6F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27C3AEC2-FE27-C944-CA2A-82B10B19C4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8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A5CC0-497A-35A0-8CEB-52EEE251E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C28D34AC-2691-0C71-04F9-CC74346907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36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3C1CCC-D66B-E766-E7C9-8F7AA207E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text over a black and white image of a human body&#10;&#10;AI-generated content may be incorrect.">
            <a:extLst>
              <a:ext uri="{FF2B5EF4-FFF2-40B4-BE49-F238E27FC236}">
                <a16:creationId xmlns:a16="http://schemas.microsoft.com/office/drawing/2014/main" id="{E572A36A-58E9-DDD2-EAED-80F920E85F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7912C8-1A4F-2065-96E0-31D40586D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lying on a bed&#10;&#10;AI-generated content may be incorrect.">
            <a:extLst>
              <a:ext uri="{FF2B5EF4-FFF2-40B4-BE49-F238E27FC236}">
                <a16:creationId xmlns:a16="http://schemas.microsoft.com/office/drawing/2014/main" id="{D6FBCB43-A77B-9135-280C-9DE3255EBCE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9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91178A-AC8E-E9F5-5482-197FC9291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an on fire in a kitchen&#10;&#10;AI-generated content may be incorrect.">
            <a:extLst>
              <a:ext uri="{FF2B5EF4-FFF2-40B4-BE49-F238E27FC236}">
                <a16:creationId xmlns:a16="http://schemas.microsoft.com/office/drawing/2014/main" id="{0071C40D-08C4-6076-AD36-399CBDE936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42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C0E13E-DDC7-C186-4FB4-FD34D5E91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-up of a person's nose&#10;&#10;AI-generated content may be incorrect.">
            <a:extLst>
              <a:ext uri="{FF2B5EF4-FFF2-40B4-BE49-F238E27FC236}">
                <a16:creationId xmlns:a16="http://schemas.microsoft.com/office/drawing/2014/main" id="{9206ABD1-54DE-661D-4CDE-7532D959F9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07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09606D-07BA-129C-561E-F05C2939B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-up of a person's nose&#10;&#10;AI-generated content may be incorrect.">
            <a:extLst>
              <a:ext uri="{FF2B5EF4-FFF2-40B4-BE49-F238E27FC236}">
                <a16:creationId xmlns:a16="http://schemas.microsoft.com/office/drawing/2014/main" id="{EFE0DE8B-1386-1110-704C-AC2B34D4DA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68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E906B5-4DD3-2ECF-F05E-4B25D3D52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-up of a person's nose&#10;&#10;AI-generated content may be incorrect.">
            <a:extLst>
              <a:ext uri="{FF2B5EF4-FFF2-40B4-BE49-F238E27FC236}">
                <a16:creationId xmlns:a16="http://schemas.microsoft.com/office/drawing/2014/main" id="{6D05C41C-CFD2-1FF8-1752-0DA42107B7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71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35D8E3-3A77-D7E9-2CF9-7F76D038F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-up of a person's nose&#10;&#10;AI-generated content may be incorrect.">
            <a:extLst>
              <a:ext uri="{FF2B5EF4-FFF2-40B4-BE49-F238E27FC236}">
                <a16:creationId xmlns:a16="http://schemas.microsoft.com/office/drawing/2014/main" id="{93D5852A-70B0-CB88-7B89-E5D4111B5F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61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6EBA5D-ABEE-C680-050C-87B9FC66C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-up of a person's nose&#10;&#10;AI-generated content may be incorrect.">
            <a:extLst>
              <a:ext uri="{FF2B5EF4-FFF2-40B4-BE49-F238E27FC236}">
                <a16:creationId xmlns:a16="http://schemas.microsoft.com/office/drawing/2014/main" id="{424337CE-0AD7-44B2-CC24-591E94DB15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3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ACF882-4DE6-2C73-C972-09288DF32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-up of a person's nose&#10;&#10;AI-generated content may be incorrect.">
            <a:extLst>
              <a:ext uri="{FF2B5EF4-FFF2-40B4-BE49-F238E27FC236}">
                <a16:creationId xmlns:a16="http://schemas.microsoft.com/office/drawing/2014/main" id="{0A5F555E-E68F-8D0C-3444-4BCE6EB9E3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2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CB4939-6623-A7CE-518E-ECCC8E79D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C81B94-D94A-20F1-C38F-A1367A52FF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87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73DF18-8866-133F-4791-8655E1673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eyscale image of a human body&#10;&#10;AI-generated content may be incorrect.">
            <a:extLst>
              <a:ext uri="{FF2B5EF4-FFF2-40B4-BE49-F238E27FC236}">
                <a16:creationId xmlns:a16="http://schemas.microsoft.com/office/drawing/2014/main" id="{9DF08782-C760-3DA9-9902-AF857070F4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12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E627F8-8C54-6D9D-51BE-CADDB6230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-up of a person's nose&#10;&#10;AI-generated content may be incorrect.">
            <a:extLst>
              <a:ext uri="{FF2B5EF4-FFF2-40B4-BE49-F238E27FC236}">
                <a16:creationId xmlns:a16="http://schemas.microsoft.com/office/drawing/2014/main" id="{B852405D-9D7E-5857-2B74-55A1F94BA4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0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D06BB1-D2E9-04FC-75F9-B386FFFD4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-up of a person's nose&#10;&#10;AI-generated content may be incorrect.">
            <a:extLst>
              <a:ext uri="{FF2B5EF4-FFF2-40B4-BE49-F238E27FC236}">
                <a16:creationId xmlns:a16="http://schemas.microsoft.com/office/drawing/2014/main" id="{BAD7D627-214C-6464-43C4-903EBD66E9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8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1A2C3F-E1E5-71A3-CDE1-F17630BA1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-up of a person's nose&#10;&#10;AI-generated content may be incorrect.">
            <a:extLst>
              <a:ext uri="{FF2B5EF4-FFF2-40B4-BE49-F238E27FC236}">
                <a16:creationId xmlns:a16="http://schemas.microsoft.com/office/drawing/2014/main" id="{4503F928-CCF6-AC2C-FDED-10916225C0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BA0984-1B09-F32C-79F0-BED30E29E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-up of a person's nose&#10;&#10;AI-generated content may be incorrect.">
            <a:extLst>
              <a:ext uri="{FF2B5EF4-FFF2-40B4-BE49-F238E27FC236}">
                <a16:creationId xmlns:a16="http://schemas.microsoft.com/office/drawing/2014/main" id="{87379B0C-0D41-2965-2E22-E214AD2238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59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D82716-E8E9-8302-099B-416A7DDDE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-up of a person's nose&#10;&#10;AI-generated content may be incorrect.">
            <a:extLst>
              <a:ext uri="{FF2B5EF4-FFF2-40B4-BE49-F238E27FC236}">
                <a16:creationId xmlns:a16="http://schemas.microsoft.com/office/drawing/2014/main" id="{462CB814-9051-1F6B-7AB3-0F56250CFF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7247BB-E5F9-2091-76A7-020E2F7F6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62CDE714-74CD-96D7-1688-D9D08EF974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93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BCED06-CF81-EA15-1199-84E35F744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text overlay of a human body&#10;&#10;AI-generated content may be incorrect.">
            <a:extLst>
              <a:ext uri="{FF2B5EF4-FFF2-40B4-BE49-F238E27FC236}">
                <a16:creationId xmlns:a16="http://schemas.microsoft.com/office/drawing/2014/main" id="{45F3D6B6-8136-2696-D047-B18803A978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90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04CA7A-F90E-404E-22E2-6AA1E6462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his hand on his chin&#10;&#10;AI-generated content may be incorrect.">
            <a:extLst>
              <a:ext uri="{FF2B5EF4-FFF2-40B4-BE49-F238E27FC236}">
                <a16:creationId xmlns:a16="http://schemas.microsoft.com/office/drawing/2014/main" id="{4A442F25-C8D5-9532-1C32-A8F55B238C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04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8E7568-194F-6AFE-F8EB-F4D551ADC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arm&#10;&#10;AI-generated content may be incorrect.">
            <a:extLst>
              <a:ext uri="{FF2B5EF4-FFF2-40B4-BE49-F238E27FC236}">
                <a16:creationId xmlns:a16="http://schemas.microsoft.com/office/drawing/2014/main" id="{446317A7-8EDA-7EB3-93C4-FB737AB63F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3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E6993C-892A-3DB2-F93D-2AF7422A2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arm&#10;&#10;AI-generated content may be incorrect.">
            <a:extLst>
              <a:ext uri="{FF2B5EF4-FFF2-40B4-BE49-F238E27FC236}">
                <a16:creationId xmlns:a16="http://schemas.microsoft.com/office/drawing/2014/main" id="{49A538EE-B5ED-20C3-548E-DF82F52FCB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01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E63D1E-02A7-8F70-3FEC-B42F983CF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Close-up of a person's eye&#10;&#10;AI-generated content may be incorrect.">
            <a:extLst>
              <a:ext uri="{FF2B5EF4-FFF2-40B4-BE49-F238E27FC236}">
                <a16:creationId xmlns:a16="http://schemas.microsoft.com/office/drawing/2014/main" id="{A2A7A945-9796-81ED-F5BD-07D6AC1E9EE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91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15B6FB-476E-8862-364E-7AF5D5182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arm&#10;&#10;AI-generated content may be incorrect.">
            <a:extLst>
              <a:ext uri="{FF2B5EF4-FFF2-40B4-BE49-F238E27FC236}">
                <a16:creationId xmlns:a16="http://schemas.microsoft.com/office/drawing/2014/main" id="{90708E47-895B-8A61-161B-FBDF0FB659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1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26FA9D-8588-E338-DED9-DEC32244D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screen with black text&#10;&#10;AI-generated content may be incorrect.">
            <a:extLst>
              <a:ext uri="{FF2B5EF4-FFF2-40B4-BE49-F238E27FC236}">
                <a16:creationId xmlns:a16="http://schemas.microsoft.com/office/drawing/2014/main" id="{E53AD086-174A-C8C0-22B2-1E73706341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84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102755-95B9-B72F-2C0C-33890E1F3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body&#10;&#10;AI-generated content may be incorrect.">
            <a:extLst>
              <a:ext uri="{FF2B5EF4-FFF2-40B4-BE49-F238E27FC236}">
                <a16:creationId xmlns:a16="http://schemas.microsoft.com/office/drawing/2014/main" id="{E92B8CF5-477D-0611-52C5-6D8C2314CA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76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35ED44-05C6-CD00-8159-D64D323AE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DD66B347-7EA4-188D-5470-86475FFC7CC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41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8C4AD8-7123-9F25-CB77-7D97D70F2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726CD84B-D680-B311-7DBC-4F1236D3F5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2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6F4B79-E823-B78D-71F8-73F49A847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edical information&#10;&#10;AI-generated content may be incorrect.">
            <a:extLst>
              <a:ext uri="{FF2B5EF4-FFF2-40B4-BE49-F238E27FC236}">
                <a16:creationId xmlns:a16="http://schemas.microsoft.com/office/drawing/2014/main" id="{01B37A8D-63C2-3D95-A196-200A8B2040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71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0C64AE-A77F-9FE5-EF6A-07D563139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screen with text&#10;&#10;AI-generated content may be incorrect.">
            <a:extLst>
              <a:ext uri="{FF2B5EF4-FFF2-40B4-BE49-F238E27FC236}">
                <a16:creationId xmlns:a16="http://schemas.microsoft.com/office/drawing/2014/main" id="{3EEF2977-B140-F787-D04A-E226DE44AB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6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79025A-751B-6126-2B75-F60FEDEC7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text&#10;&#10;AI-generated content may be incorrect.">
            <a:extLst>
              <a:ext uri="{FF2B5EF4-FFF2-40B4-BE49-F238E27FC236}">
                <a16:creationId xmlns:a16="http://schemas.microsoft.com/office/drawing/2014/main" id="{3F49A8F2-3C68-09C7-EAB6-DF0DC65A9E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46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65B407-6AA8-481F-A718-61CC02BA1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edical information&#10;&#10;AI-generated content may be incorrect.">
            <a:extLst>
              <a:ext uri="{FF2B5EF4-FFF2-40B4-BE49-F238E27FC236}">
                <a16:creationId xmlns:a16="http://schemas.microsoft.com/office/drawing/2014/main" id="{A6C5112E-35E1-D5DA-2DA1-7FC51B69198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7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32EBC2-9C6E-28B1-47FF-4896F27D7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text with red text&#10;&#10;AI-generated content may be incorrect.">
            <a:extLst>
              <a:ext uri="{FF2B5EF4-FFF2-40B4-BE49-F238E27FC236}">
                <a16:creationId xmlns:a16="http://schemas.microsoft.com/office/drawing/2014/main" id="{2E13DB93-46AD-B531-6937-6841483560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8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77B9B8-4569-A0DD-FC4A-CAFE04D62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person's eye&#10;&#10;AI-generated content may be incorrect.">
            <a:extLst>
              <a:ext uri="{FF2B5EF4-FFF2-40B4-BE49-F238E27FC236}">
                <a16:creationId xmlns:a16="http://schemas.microsoft.com/office/drawing/2014/main" id="{936DA3E2-86D3-B17E-A27F-3E6D17B87A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68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EA57D0-F3E3-2D22-666F-6896F513E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lose-up of a memory verse&#10;&#10;AI-generated content may be incorrect.">
            <a:extLst>
              <a:ext uri="{FF2B5EF4-FFF2-40B4-BE49-F238E27FC236}">
                <a16:creationId xmlns:a16="http://schemas.microsoft.com/office/drawing/2014/main" id="{32F954EC-A875-0328-489E-2BCAC6E415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65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CAE30E-BB94-0A79-614F-19338A6D6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person's eye&#10;&#10;AI-generated content may be incorrect.">
            <a:extLst>
              <a:ext uri="{FF2B5EF4-FFF2-40B4-BE49-F238E27FC236}">
                <a16:creationId xmlns:a16="http://schemas.microsoft.com/office/drawing/2014/main" id="{46BDB8D1-9A6C-0932-B600-9E0808AAFC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01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Macintosh PowerPoint</Application>
  <PresentationFormat>Widescreen</PresentationFormat>
  <Paragraphs>0</Paragraphs>
  <Slides>80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Kidwell</dc:creator>
  <cp:lastModifiedBy>Isabella Kidwell</cp:lastModifiedBy>
  <cp:revision>4</cp:revision>
  <dcterms:created xsi:type="dcterms:W3CDTF">2026-01-15T20:49:42Z</dcterms:created>
  <dcterms:modified xsi:type="dcterms:W3CDTF">2026-04-13T14:42:47Z</dcterms:modified>
</cp:coreProperties>
</file>