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320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56"/>
    <p:restoredTop sz="94635"/>
  </p:normalViewPr>
  <p:slideViewPr>
    <p:cSldViewPr snapToGrid="0">
      <p:cViewPr varScale="1">
        <p:scale>
          <a:sx n="77" d="100"/>
          <a:sy n="77" d="100"/>
        </p:scale>
        <p:origin x="208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712E0-BCCF-D68A-96A2-874E8DFF26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8A75E1-1B58-170F-5F8A-5D004FA88F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890646-04C8-5E7E-29B8-927C4F225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72114-5909-9149-B5C6-F10238B97934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EBA804-1746-470F-E099-189A74367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054EA7-D391-2230-B69B-1AC1BE2F9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7BD0D-50AA-B741-AF00-28E3C1B7E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743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51D55-DDD0-BAB5-319D-9C97CF4B4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3E2FB3-A15E-A472-FB45-29839A860F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D9F7EC-5CFB-BB87-19C0-7ECB4C7BA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72114-5909-9149-B5C6-F10238B97934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B73F18-135B-DFA7-EF22-89F6C6CF9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A73490-5CDA-738F-8515-0CBA4B1B3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7BD0D-50AA-B741-AF00-28E3C1B7E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316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9AAA55-1E1D-D30B-D524-A963C34AD0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7F87B5-9881-E750-7EAC-E58C914BBE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8FFB39-E2AC-1150-9887-B2CC4D11C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72114-5909-9149-B5C6-F10238B97934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2EF343-B7B5-69E3-0C5F-D1076E4FE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596449-9C21-2569-7062-045E0E112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7BD0D-50AA-B741-AF00-28E3C1B7E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72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EDB7E-A1C7-BC34-00F0-B97FEA2AB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81C21-4320-88FD-2D77-A5DD786DC9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E38774-2993-D51E-11BB-D699BCDF0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72114-5909-9149-B5C6-F10238B97934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7175FD-40E9-5153-A441-FE62EC869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D2A3B2-BB68-5CDB-2257-5D79F2703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7BD0D-50AA-B741-AF00-28E3C1B7E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90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87A2D-805A-E851-E84C-49E90232B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454168-A060-EA46-006A-3805D4E8EF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C1060-B9EF-1708-9255-7C28E00B9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72114-5909-9149-B5C6-F10238B97934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9C53E4-16A6-427B-D245-5D3267395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558258-C0AA-0173-91DB-988B18DD1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7BD0D-50AA-B741-AF00-28E3C1B7E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506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DBA66-B417-863B-9754-D8A01B0E7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1293E3-01C2-49EA-306F-3689AA1542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77C629-0EC8-5EDB-0C39-F7611DC4F1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E1559C-5129-E646-84C8-03B46D543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72114-5909-9149-B5C6-F10238B97934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459EC3-43BA-17A5-CA34-981572FF7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B99DFB-1089-2AB7-925E-E5D477E7F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7BD0D-50AA-B741-AF00-28E3C1B7E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3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A71AE-D060-CF9D-5088-83B902CA0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C7456F-DBAF-874A-252E-E0090B41E5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E9DC07-1603-8EA1-1B1C-90A6D94B6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012F19-08CD-B890-F142-23A76D36A4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40A85D-7D54-77C9-197C-3B485C0491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AC6E6A-6AB8-7328-3C0F-467B2B1C0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72114-5909-9149-B5C6-F10238B97934}" type="datetimeFigureOut">
              <a:rPr lang="en-US" smtClean="0"/>
              <a:t>4/13/26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B01081-EF4E-62BB-F4A7-100C04D50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C84782-6819-F573-B637-98036F6AC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7BD0D-50AA-B741-AF00-28E3C1B7E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52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A5B58-14FB-4BC2-F0D4-872F8E42C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B7F399-F30A-892B-582D-9F6AB3D26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72114-5909-9149-B5C6-F10238B97934}" type="datetimeFigureOut">
              <a:rPr lang="en-US" smtClean="0"/>
              <a:t>4/13/26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ECA69B-7612-4495-4824-A477ACDC9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CEC1D4-5FA0-F166-A2B1-BDB28F2E7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7BD0D-50AA-B741-AF00-28E3C1B7E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4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6FB5AB-BF91-F68A-3C12-97FEF7756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72114-5909-9149-B5C6-F10238B97934}" type="datetimeFigureOut">
              <a:rPr lang="en-US" smtClean="0"/>
              <a:t>4/13/26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6118C4-4748-C242-DC3B-F94062C10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A1CEA5-0034-C92D-70F9-84F7877EE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7BD0D-50AA-B741-AF00-28E3C1B7E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73D69-F018-5073-C417-45F8D6061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0A5DC-58F3-2F82-FA6B-597CE63D4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5B5073-2A2E-D12E-B166-084CB854F4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AF05B9-AC18-5314-797C-160D67398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72114-5909-9149-B5C6-F10238B97934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AF2F72-F3C1-A79D-640A-49345C17D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269F06-ED14-9547-AB54-EE590671F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7BD0D-50AA-B741-AF00-28E3C1B7E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660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B86A5-258A-D18F-6384-5309FF9E6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B33E1B-80B0-A6EA-49A9-CFDB5E96C8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F48624-AC10-46A9-EFC3-550F30F927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55344C-EF7B-4F65-CE34-F3016011D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72114-5909-9149-B5C6-F10238B97934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87F58B-878D-0A51-4C7F-067BE410A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0495F1-078A-BD1D-E52E-CE225D41F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7BD0D-50AA-B741-AF00-28E3C1B7E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73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809464-13FE-A9C5-9016-98CB7CC07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F685FC-5DF2-69C1-272A-385E78751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DBD91A-75F8-5D5E-9361-2174C46515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372114-5909-9149-B5C6-F10238B97934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AA6A4-F1CC-69B6-D85A-667AAD83A7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BAB1A1-C7F3-DE03-6AAF-C5B13B5694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67BD0D-50AA-B741-AF00-28E3C1B7E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826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group of lions lying down&#10;&#10;AI-generated content may be incorrect.">
            <a:extLst>
              <a:ext uri="{FF2B5EF4-FFF2-40B4-BE49-F238E27FC236}">
                <a16:creationId xmlns:a16="http://schemas.microsoft.com/office/drawing/2014/main" id="{20A5ACBA-A69B-30D7-85FB-88221480A2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66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D36DFF-2B6E-4574-C0FA-5643E79DF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FDA0E980-6E48-6D5C-B82A-B255E8159D8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16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F49B21-E566-AE13-9CC4-C3636DAC42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F5A9EC01-DBC6-A07C-0CD3-EF236970E05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448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7B012B-F1B9-44EE-52A3-A067AD9C3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hild with her hand up&#10;&#10;AI-generated content may be incorrect.">
            <a:extLst>
              <a:ext uri="{FF2B5EF4-FFF2-40B4-BE49-F238E27FC236}">
                <a16:creationId xmlns:a16="http://schemas.microsoft.com/office/drawing/2014/main" id="{4C397DCA-1B81-FEE1-F7D6-A40B55EB5A5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29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D2D41E-B765-852C-4EF9-8C8313C1F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ug&#10;&#10;AI-generated content may be incorrect.">
            <a:extLst>
              <a:ext uri="{FF2B5EF4-FFF2-40B4-BE49-F238E27FC236}">
                <a16:creationId xmlns:a16="http://schemas.microsoft.com/office/drawing/2014/main" id="{11200675-88FE-DD17-B6B2-3FD9ABF85CF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95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53847D-A372-C71E-AB16-421D5FEDF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ug&#10;&#10;AI-generated content may be incorrect.">
            <a:extLst>
              <a:ext uri="{FF2B5EF4-FFF2-40B4-BE49-F238E27FC236}">
                <a16:creationId xmlns:a16="http://schemas.microsoft.com/office/drawing/2014/main" id="{3CC947FD-9402-BC69-C291-F46886D06BD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37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64DAF-5231-0294-5B8B-4B5B0E4DA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bug&#10;&#10;AI-generated content may be incorrect.">
            <a:extLst>
              <a:ext uri="{FF2B5EF4-FFF2-40B4-BE49-F238E27FC236}">
                <a16:creationId xmlns:a16="http://schemas.microsoft.com/office/drawing/2014/main" id="{F2025604-2BD1-DD73-6853-42D53CDAAEE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0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8A2684-77D0-C0E4-369F-670FAA186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bug&#10;&#10;AI-generated content may be incorrect.">
            <a:extLst>
              <a:ext uri="{FF2B5EF4-FFF2-40B4-BE49-F238E27FC236}">
                <a16:creationId xmlns:a16="http://schemas.microsoft.com/office/drawing/2014/main" id="{C66B6883-02AC-389D-D333-C2AB7D6AD78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91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BF01FF-367C-A5CC-CF27-5749DCB242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bug&#10;&#10;AI-generated content may be incorrect.">
            <a:extLst>
              <a:ext uri="{FF2B5EF4-FFF2-40B4-BE49-F238E27FC236}">
                <a16:creationId xmlns:a16="http://schemas.microsoft.com/office/drawing/2014/main" id="{DB12232C-F1F3-ADEA-EE92-2D567C578B8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261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938977-9E9A-48F8-3494-DC9E8ABA7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sign&#10;&#10;AI-generated content may be incorrect.">
            <a:extLst>
              <a:ext uri="{FF2B5EF4-FFF2-40B4-BE49-F238E27FC236}">
                <a16:creationId xmlns:a16="http://schemas.microsoft.com/office/drawing/2014/main" id="{0F044FE8-07B7-B50C-E4A0-638BEF71194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362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3EAB43-EB11-7605-66D2-668D25B75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B574CC75-9189-7A89-A73B-27722AF4C13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77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030C24-3E12-7527-F89F-D4AEFA7A3C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animals in a river&#10;&#10;AI-generated content may be incorrect.">
            <a:extLst>
              <a:ext uri="{FF2B5EF4-FFF2-40B4-BE49-F238E27FC236}">
                <a16:creationId xmlns:a16="http://schemas.microsoft.com/office/drawing/2014/main" id="{EE574DA4-B9BA-0B01-02C9-151C8C98B8A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056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7F308B-CE28-669E-E358-10A405E75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42304671-0639-10B5-D4EE-0052AC9A300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7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C20451-1A53-14B5-034D-EFFB75C9B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ug&#10;&#10;AI-generated content may be incorrect.">
            <a:extLst>
              <a:ext uri="{FF2B5EF4-FFF2-40B4-BE49-F238E27FC236}">
                <a16:creationId xmlns:a16="http://schemas.microsoft.com/office/drawing/2014/main" id="{A6D8E9E6-9B14-14BF-D1E2-9BD16E07621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77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B2D40F-FD9A-7F64-749B-08AB2F5EA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hild with his hand raised&#10;&#10;AI-generated content may be incorrect.">
            <a:extLst>
              <a:ext uri="{FF2B5EF4-FFF2-40B4-BE49-F238E27FC236}">
                <a16:creationId xmlns:a16="http://schemas.microsoft.com/office/drawing/2014/main" id="{D96375FF-55DF-2420-B789-1BF05E74427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500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4AF4E6-699C-E6A2-DB3A-F65638CAA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A6CD6F87-DD02-0E10-F601-70FB587160E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047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138D90-E8F8-0A5B-4102-E94E95F68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BB8CAD10-0B89-6C65-3537-6CDD7B0DEDE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310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DCEF2F-2851-13D3-910B-6F7F5C875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sign with red text&#10;&#10;AI-generated content may be incorrect.">
            <a:extLst>
              <a:ext uri="{FF2B5EF4-FFF2-40B4-BE49-F238E27FC236}">
                <a16:creationId xmlns:a16="http://schemas.microsoft.com/office/drawing/2014/main" id="{168F8891-25A8-8275-07C6-7ABBC2A8D1C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77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102AA2-16D6-42C4-D12B-404FE08D6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F30AC2D2-5B67-D445-3A7C-F23442FB35C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44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742F0C-3D27-BF94-BDEB-4E6D754AF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animals next to a river&#10;&#10;AI-generated content may be incorrect.">
            <a:extLst>
              <a:ext uri="{FF2B5EF4-FFF2-40B4-BE49-F238E27FC236}">
                <a16:creationId xmlns:a16="http://schemas.microsoft.com/office/drawing/2014/main" id="{FEBC4972-AEEF-A8A6-830E-ADE14B370A6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42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872F58-0C69-17A3-7D99-0CB8516AE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young child scratching her head&#10;&#10;AI-generated content may be incorrect.">
            <a:extLst>
              <a:ext uri="{FF2B5EF4-FFF2-40B4-BE49-F238E27FC236}">
                <a16:creationId xmlns:a16="http://schemas.microsoft.com/office/drawing/2014/main" id="{E10B800D-4FB8-EA19-1FD6-2D9485F7B17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95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5B58F3-2BBD-3F2F-DE47-95594D3F6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bird&#10;&#10;AI-generated content may be incorrect.">
            <a:extLst>
              <a:ext uri="{FF2B5EF4-FFF2-40B4-BE49-F238E27FC236}">
                <a16:creationId xmlns:a16="http://schemas.microsoft.com/office/drawing/2014/main" id="{95AC18A3-C240-8131-A371-84640A4ACA0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4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433181-8849-65AF-21D2-934056298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morse code device on a wood surface&#10;&#10;AI-generated content may be incorrect.">
            <a:extLst>
              <a:ext uri="{FF2B5EF4-FFF2-40B4-BE49-F238E27FC236}">
                <a16:creationId xmlns:a16="http://schemas.microsoft.com/office/drawing/2014/main" id="{C7EBE397-5242-1A5B-E507-E07CD8F30FC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129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59DE65-ADB9-8573-D6FF-18C47EA4A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olorful bird with text&#10;&#10;AI-generated content may be incorrect.">
            <a:extLst>
              <a:ext uri="{FF2B5EF4-FFF2-40B4-BE49-F238E27FC236}">
                <a16:creationId xmlns:a16="http://schemas.microsoft.com/office/drawing/2014/main" id="{55605802-3BF4-6B7F-A578-6C809EEC06B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856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C1E55E-1B73-BEAC-7AE5-767056F3A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olorful bird with text&#10;&#10;AI-generated content may be incorrect.">
            <a:extLst>
              <a:ext uri="{FF2B5EF4-FFF2-40B4-BE49-F238E27FC236}">
                <a16:creationId xmlns:a16="http://schemas.microsoft.com/office/drawing/2014/main" id="{B88A0B88-3139-4F2B-175C-824A8D8A1E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105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36E0C0-4975-E3A1-8ED9-64E0A05CA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colorful bird&#10;&#10;AI-generated content may be incorrect.">
            <a:extLst>
              <a:ext uri="{FF2B5EF4-FFF2-40B4-BE49-F238E27FC236}">
                <a16:creationId xmlns:a16="http://schemas.microsoft.com/office/drawing/2014/main" id="{A763D3B1-F019-B567-CF03-67D02D2453E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582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8F07BF-DD8B-9C42-5F49-3622630CF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ird&#10;&#10;AI-generated content may be incorrect.">
            <a:extLst>
              <a:ext uri="{FF2B5EF4-FFF2-40B4-BE49-F238E27FC236}">
                <a16:creationId xmlns:a16="http://schemas.microsoft.com/office/drawing/2014/main" id="{43D74DBF-4AF6-C355-5ED8-75225919B3D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948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ADCD0A-99A4-EDD4-BFC0-5DC900D93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ird&#10;&#10;AI-generated content may be incorrect.">
            <a:extLst>
              <a:ext uri="{FF2B5EF4-FFF2-40B4-BE49-F238E27FC236}">
                <a16:creationId xmlns:a16="http://schemas.microsoft.com/office/drawing/2014/main" id="{2D70260A-01FB-1063-4C11-2B36B517808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74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2F22B1-4DEC-B5C3-F767-88EE9C072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ird&#10;&#10;AI-generated content may be incorrect.">
            <a:extLst>
              <a:ext uri="{FF2B5EF4-FFF2-40B4-BE49-F238E27FC236}">
                <a16:creationId xmlns:a16="http://schemas.microsoft.com/office/drawing/2014/main" id="{EBC0234F-2E09-B327-F430-5D56FDD2046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15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7CF1E2-01DD-634E-6091-85EF92939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hild looking up with a question mark&#10;&#10;AI-generated content may be incorrect.">
            <a:extLst>
              <a:ext uri="{FF2B5EF4-FFF2-40B4-BE49-F238E27FC236}">
                <a16:creationId xmlns:a16="http://schemas.microsoft.com/office/drawing/2014/main" id="{308C8DD6-FBB2-AC61-C349-8BE58987CC1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677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9213C6-6856-36F7-011C-13F4AAF04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colorful bird&#10;&#10;AI-generated content may be incorrect.">
            <a:extLst>
              <a:ext uri="{FF2B5EF4-FFF2-40B4-BE49-F238E27FC236}">
                <a16:creationId xmlns:a16="http://schemas.microsoft.com/office/drawing/2014/main" id="{F01D0BC7-09E1-6B24-3F1B-1AA328E6A93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741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525AE0-4C4D-FE81-7333-067CF16CB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colorful bird&#10;&#10;AI-generated content may be incorrect.">
            <a:extLst>
              <a:ext uri="{FF2B5EF4-FFF2-40B4-BE49-F238E27FC236}">
                <a16:creationId xmlns:a16="http://schemas.microsoft.com/office/drawing/2014/main" id="{09912DC7-CF01-4087-05EA-87719C7C532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145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5A1B7B-01AA-FA20-7369-BE2A48811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 up of red text&#10;&#10;AI-generated content may be incorrect.">
            <a:extLst>
              <a:ext uri="{FF2B5EF4-FFF2-40B4-BE49-F238E27FC236}">
                <a16:creationId xmlns:a16="http://schemas.microsoft.com/office/drawing/2014/main" id="{2B7CD244-6D49-B7FC-01FB-C46ECAAE232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01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FFB3F4-3A3D-7604-E336-E7EE9176E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 up of red text&#10;&#10;AI-generated content may be incorrect.">
            <a:extLst>
              <a:ext uri="{FF2B5EF4-FFF2-40B4-BE49-F238E27FC236}">
                <a16:creationId xmlns:a16="http://schemas.microsoft.com/office/drawing/2014/main" id="{C3DA4954-2C45-208E-9C4B-80B7B20A5A1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00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ACECBB-B11B-8466-A8EE-812EC3138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touching her hair&#10;&#10;AI-generated content may be incorrect.">
            <a:extLst>
              <a:ext uri="{FF2B5EF4-FFF2-40B4-BE49-F238E27FC236}">
                <a16:creationId xmlns:a16="http://schemas.microsoft.com/office/drawing/2014/main" id="{A02E7D62-8914-1C6C-4E5D-24660BBFB79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28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A9144D-2AF4-16A1-9E11-74C55D1D6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ird with red and black feathers&#10;&#10;AI-generated content may be incorrect.">
            <a:extLst>
              <a:ext uri="{FF2B5EF4-FFF2-40B4-BE49-F238E27FC236}">
                <a16:creationId xmlns:a16="http://schemas.microsoft.com/office/drawing/2014/main" id="{8C442D25-250A-CB0F-961B-4A25905BD9C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905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679418-AEEC-085A-DB72-1537DDE4C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ird with red and black feathers&#10;&#10;AI-generated content may be incorrect.">
            <a:extLst>
              <a:ext uri="{FF2B5EF4-FFF2-40B4-BE49-F238E27FC236}">
                <a16:creationId xmlns:a16="http://schemas.microsoft.com/office/drawing/2014/main" id="{84672E5D-BA79-6B51-DE3E-82F7A5EAE03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31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FB6F27-A291-CCF5-56BF-AEBAD0173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ird with red and white feathers&#10;&#10;AI-generated content may be incorrect.">
            <a:extLst>
              <a:ext uri="{FF2B5EF4-FFF2-40B4-BE49-F238E27FC236}">
                <a16:creationId xmlns:a16="http://schemas.microsoft.com/office/drawing/2014/main" id="{B25B292A-EB44-CA01-427A-3560CF4678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14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F6D6E3-130F-29DF-1A12-E30084D81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ird with red and black feathers&#10;&#10;AI-generated content may be incorrect.">
            <a:extLst>
              <a:ext uri="{FF2B5EF4-FFF2-40B4-BE49-F238E27FC236}">
                <a16:creationId xmlns:a16="http://schemas.microsoft.com/office/drawing/2014/main" id="{5F61E843-BD1A-BA3C-6DC3-7A90C6B88A6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994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DE08D9-6FA6-118A-4750-D559300DD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sign with red text&#10;&#10;AI-generated content may be incorrect.">
            <a:extLst>
              <a:ext uri="{FF2B5EF4-FFF2-40B4-BE49-F238E27FC236}">
                <a16:creationId xmlns:a16="http://schemas.microsoft.com/office/drawing/2014/main" id="{1E44C799-CBCD-0C4B-940A-3041C3BE73A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428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F39036-841C-8C1B-134D-752DA5079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red text&#10;&#10;AI-generated content may be incorrect.">
            <a:extLst>
              <a:ext uri="{FF2B5EF4-FFF2-40B4-BE49-F238E27FC236}">
                <a16:creationId xmlns:a16="http://schemas.microsoft.com/office/drawing/2014/main" id="{15B2AFCD-AD65-E7C9-8E7A-8F4F945F88D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369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35F229-FCE9-32A3-6D63-4E8A7767D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animals in a river&#10;&#10;AI-generated content may be incorrect.">
            <a:extLst>
              <a:ext uri="{FF2B5EF4-FFF2-40B4-BE49-F238E27FC236}">
                <a16:creationId xmlns:a16="http://schemas.microsoft.com/office/drawing/2014/main" id="{E5876500-5299-7C39-2ED4-DDC95BA78A0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490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CBBE47-FF50-7102-19E0-E14EED177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een hills with a river and a beach&#10;&#10;AI-generated content may be incorrect.">
            <a:extLst>
              <a:ext uri="{FF2B5EF4-FFF2-40B4-BE49-F238E27FC236}">
                <a16:creationId xmlns:a16="http://schemas.microsoft.com/office/drawing/2014/main" id="{11791357-2649-FDCB-04C5-74C798D3A1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682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C1224D-4B41-0A3E-5E31-E27A81E90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lizard&#10;&#10;AI-generated content may be incorrect.">
            <a:extLst>
              <a:ext uri="{FF2B5EF4-FFF2-40B4-BE49-F238E27FC236}">
                <a16:creationId xmlns:a16="http://schemas.microsoft.com/office/drawing/2014/main" id="{4B3732D8-FE72-6460-D662-F4D8889C554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00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AF44A6-67E6-BA8F-0868-B87453B4B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842DD592-CABE-A205-D0A1-EEFB8F31B31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56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72BDA7-6A2B-DAB0-2CC2-EA8E23EED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dragon&#10;&#10;AI-generated content may be incorrect.">
            <a:extLst>
              <a:ext uri="{FF2B5EF4-FFF2-40B4-BE49-F238E27FC236}">
                <a16:creationId xmlns:a16="http://schemas.microsoft.com/office/drawing/2014/main" id="{8E3BC850-022F-1BA6-9FA4-488E2CC4F89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865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35D244-52C9-2EAA-4EB8-A4CA35C88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reptile&#10;&#10;AI-generated content may be incorrect.">
            <a:extLst>
              <a:ext uri="{FF2B5EF4-FFF2-40B4-BE49-F238E27FC236}">
                <a16:creationId xmlns:a16="http://schemas.microsoft.com/office/drawing/2014/main" id="{CFD9DC64-7AD4-EC92-04B6-17C6B08F1C3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63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339B49-43C1-2B7E-18E4-EF5CA548A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lizard&#10;&#10;AI-generated content may be incorrect.">
            <a:extLst>
              <a:ext uri="{FF2B5EF4-FFF2-40B4-BE49-F238E27FC236}">
                <a16:creationId xmlns:a16="http://schemas.microsoft.com/office/drawing/2014/main" id="{9066B6D7-B932-0993-3898-769936F342E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96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868819-958B-DE47-E88E-84A1B95BE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dragon&#10;&#10;AI-generated content may be incorrect.">
            <a:extLst>
              <a:ext uri="{FF2B5EF4-FFF2-40B4-BE49-F238E27FC236}">
                <a16:creationId xmlns:a16="http://schemas.microsoft.com/office/drawing/2014/main" id="{A0A68BCE-9126-958D-ACDC-EF5668AA3A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5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98054A-A5BF-5F19-D520-A25DFE33E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reptile&#10;&#10;AI-generated content may be incorrect.">
            <a:extLst>
              <a:ext uri="{FF2B5EF4-FFF2-40B4-BE49-F238E27FC236}">
                <a16:creationId xmlns:a16="http://schemas.microsoft.com/office/drawing/2014/main" id="{818F84EC-D15D-D225-72C9-C8B84E5E5E1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09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D1AD0B-2948-B229-51B0-0645A5589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reptile&#10;&#10;AI-generated content may be incorrect.">
            <a:extLst>
              <a:ext uri="{FF2B5EF4-FFF2-40B4-BE49-F238E27FC236}">
                <a16:creationId xmlns:a16="http://schemas.microsoft.com/office/drawing/2014/main" id="{267A58DE-0F65-1B0B-B37B-CEDF119C974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382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115CCF-C3DC-1095-6DAA-D9CCF3FB8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dragon&#10;&#10;AI-generated content may be incorrect.">
            <a:extLst>
              <a:ext uri="{FF2B5EF4-FFF2-40B4-BE49-F238E27FC236}">
                <a16:creationId xmlns:a16="http://schemas.microsoft.com/office/drawing/2014/main" id="{91B231DF-5F26-D746-0970-6510FE2D00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252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11E2FB-E92D-6084-16A8-38099987D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dragon&#10;&#10;AI-generated content may be incorrect.">
            <a:extLst>
              <a:ext uri="{FF2B5EF4-FFF2-40B4-BE49-F238E27FC236}">
                <a16:creationId xmlns:a16="http://schemas.microsoft.com/office/drawing/2014/main" id="{7E0098F0-F829-57D3-0063-7D29FE49B04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344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4229DC-A8CF-71EE-58B2-F6127D725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young person with his hands out&#10;&#10;AI-generated content may be incorrect.">
            <a:extLst>
              <a:ext uri="{FF2B5EF4-FFF2-40B4-BE49-F238E27FC236}">
                <a16:creationId xmlns:a16="http://schemas.microsoft.com/office/drawing/2014/main" id="{A4E5B5CA-BD6C-AD5E-151D-5CAB606BFD7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61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12D575-B182-F316-B3FB-45C862B1C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reptile&#10;&#10;AI-generated content may be incorrect.">
            <a:extLst>
              <a:ext uri="{FF2B5EF4-FFF2-40B4-BE49-F238E27FC236}">
                <a16:creationId xmlns:a16="http://schemas.microsoft.com/office/drawing/2014/main" id="{014A2876-60BC-46CA-BF15-5F0E733E245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780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C271E4-CAC8-11FB-31F9-9ABBDE5E84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75424442-1E9E-91BD-BA6F-9EB8ED6AA2E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741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701B5C-1A87-58A9-C8C2-A9CA2A774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dinosaur&#10;&#10;AI-generated content may be incorrect.">
            <a:extLst>
              <a:ext uri="{FF2B5EF4-FFF2-40B4-BE49-F238E27FC236}">
                <a16:creationId xmlns:a16="http://schemas.microsoft.com/office/drawing/2014/main" id="{99AA23A4-F0F6-C59C-5CB5-FBF7A12AA30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4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79AD77-C32C-6C78-23BC-D36FEC21B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 up of red text&#10;&#10;AI-generated content may be incorrect.">
            <a:extLst>
              <a:ext uri="{FF2B5EF4-FFF2-40B4-BE49-F238E27FC236}">
                <a16:creationId xmlns:a16="http://schemas.microsoft.com/office/drawing/2014/main" id="{8C07A7A0-AA9C-4DF0-0C74-B88F4505089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32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CA6A24-D4C0-F603-BABB-D6D02F2CE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lizard&#10;&#10;AI-generated content may be incorrect.">
            <a:extLst>
              <a:ext uri="{FF2B5EF4-FFF2-40B4-BE49-F238E27FC236}">
                <a16:creationId xmlns:a16="http://schemas.microsoft.com/office/drawing/2014/main" id="{5ECF58CC-52B5-7FA0-A8DB-4CEFAAB93F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16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8D9C59-D902-C74C-E3EA-BF0618157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reptile&#10;&#10;AI-generated content may be incorrect.">
            <a:extLst>
              <a:ext uri="{FF2B5EF4-FFF2-40B4-BE49-F238E27FC236}">
                <a16:creationId xmlns:a16="http://schemas.microsoft.com/office/drawing/2014/main" id="{47008498-A5EF-8B54-E981-E0B73F95FC9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755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03CC76-DAD7-9C85-45EA-7656AE926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memory verse&#10;&#10;AI-generated content may be incorrect.">
            <a:extLst>
              <a:ext uri="{FF2B5EF4-FFF2-40B4-BE49-F238E27FC236}">
                <a16:creationId xmlns:a16="http://schemas.microsoft.com/office/drawing/2014/main" id="{20B74767-5621-3503-9A19-1E6F1F29EB0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581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86EFA4-CA08-506E-8B84-142F53C9F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animals in a river&#10;&#10;AI-generated content may be incorrect.">
            <a:extLst>
              <a:ext uri="{FF2B5EF4-FFF2-40B4-BE49-F238E27FC236}">
                <a16:creationId xmlns:a16="http://schemas.microsoft.com/office/drawing/2014/main" id="{20D44008-5512-D172-121C-2EF4EE3F708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03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5F6357-96BC-B2F6-AF25-62E4F6835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bugs on a wood surface&#10;&#10;AI-generated content may be incorrect.">
            <a:extLst>
              <a:ext uri="{FF2B5EF4-FFF2-40B4-BE49-F238E27FC236}">
                <a16:creationId xmlns:a16="http://schemas.microsoft.com/office/drawing/2014/main" id="{CDF2DC1E-EB6A-D1BD-D169-7C238065920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833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CA9BDA-217E-FE42-22BE-8FA8200A2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64BAFD95-C938-D9A4-7087-D4924F86500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248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0</Words>
  <Application>Microsoft Macintosh PowerPoint</Application>
  <PresentationFormat>Widescreen</PresentationFormat>
  <Paragraphs>0</Paragraphs>
  <Slides>64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Isabella Kidwell</dc:creator>
  <cp:lastModifiedBy>Isabella Kidwell</cp:lastModifiedBy>
  <cp:revision>5</cp:revision>
  <dcterms:created xsi:type="dcterms:W3CDTF">2026-01-26T17:53:19Z</dcterms:created>
  <dcterms:modified xsi:type="dcterms:W3CDTF">2026-04-13T14:46:16Z</dcterms:modified>
</cp:coreProperties>
</file>