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74"/>
    <p:restoredTop sz="94658"/>
  </p:normalViewPr>
  <p:slideViewPr>
    <p:cSldViewPr snapToGrid="0">
      <p:cViewPr varScale="1">
        <p:scale>
          <a:sx n="89" d="100"/>
          <a:sy n="89" d="100"/>
        </p:scale>
        <p:origin x="200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BEFC4-7D5B-8EB1-45F9-7341B6BD08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32443C-3F62-A75D-0069-351462E5DA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95AA7-BFFC-A2D5-4B20-694C43764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696-B4D7-8348-8686-39D5841E5BD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CB061A-0107-A0FA-B6EA-CD6368BB4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21A0FE-61F4-2C92-3819-6E13325C9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DC17-A7B1-7643-89C9-6E7AB981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42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247A3-C16F-9D6C-B4F0-5329591D0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DBD6AD-EE5B-1E72-9EFC-F9E86C73B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02ED7A-B46E-427E-4657-0958491B7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696-B4D7-8348-8686-39D5841E5BD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AAEB6-9CEC-8380-ACAF-8CA6AA71B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BEA65-16CC-75EB-D742-E0A4602AE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DC17-A7B1-7643-89C9-6E7AB981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54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F6B7FB-959F-A084-7DF1-F2D1BB7318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B371C3-69C9-2404-77EC-C002EA8548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86B7F1-53B3-57C3-1400-B6FDC0DC3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696-B4D7-8348-8686-39D5841E5BD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A24CDA-E49C-7896-4065-3B2DB59A2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2431E-9B70-7F8F-D7AF-992476D93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DC17-A7B1-7643-89C9-6E7AB981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24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5AA25-8F7C-4649-28F7-6E70191B6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71BF4-DA0D-6909-D7DF-BE3FF1AB2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2D05E-C572-2E72-D443-8336DF997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696-B4D7-8348-8686-39D5841E5BD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B9AE2-E6DC-9C18-E278-D03844A38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FF353-7BF5-AEA6-AD07-7C82344F5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DC17-A7B1-7643-89C9-6E7AB981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3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AAC83-426B-3419-00D9-8B4D91089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C46752-AFDC-9FD9-7526-B575D04BC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8D9E9-D2C3-AC03-4706-B3CE2BB82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696-B4D7-8348-8686-39D5841E5BD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7EE0C-5BD2-6043-48D8-CD3168FA8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EECEE6-8FCA-615B-ACA8-0A6BB962D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DC17-A7B1-7643-89C9-6E7AB981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07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152CB-AF23-7B09-B2EC-0A882EBC9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5B68D-E158-05EE-F526-A1D7ADF81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3AD3AA-79D1-2D38-757D-F6E98CFB4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EA18F2-209E-E461-9A11-8B84798D2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696-B4D7-8348-8686-39D5841E5BD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A7807E-9D7C-C1DE-BFAD-C663CBCA5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1AD34F-0D2A-BD0F-C76D-4DF19977F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DC17-A7B1-7643-89C9-6E7AB981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25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9E7FA-73AC-CFFA-C67B-D4E4B8E1C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28104-A1B9-54B3-192E-91E3C2F46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C99CE4-AF24-7B1C-C5C1-B25105636C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61F3EE-6F98-B38B-B28B-51D2242D9A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9DC57-E963-8D32-6422-F1951AB9BF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CD7BC4-D5BB-CA40-92D3-C606D333F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696-B4D7-8348-8686-39D5841E5BD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E5ABE8-6A89-ABA3-B740-90A47F399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34E90-FE8B-823B-7B8E-C03DCC1BB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DC17-A7B1-7643-89C9-6E7AB981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50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7A749-CC3E-FA49-7E16-16343BFBB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FAD144-B043-7EC0-0B64-618B2ECB6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696-B4D7-8348-8686-39D5841E5BD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D7C65E-B68E-D5A1-BC72-1D50A7E26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3CE1DD-FF4E-9536-1872-4016509B5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DC17-A7B1-7643-89C9-6E7AB981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03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1B0426-E478-ECE8-B699-D9A18942B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696-B4D7-8348-8686-39D5841E5BD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FCB672-254C-E452-38C3-80B5FCDE6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BB6D92-752B-1C43-C830-F951C1788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DC17-A7B1-7643-89C9-6E7AB981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7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9C8D2-2CBA-9141-D9BD-2D535DA19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7FDBB-CCF2-5008-8B60-4D3C9E04E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0313FD-D03D-8EF9-E057-FA335B8E18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9FBC1E-179A-F157-0BA6-02296BA98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696-B4D7-8348-8686-39D5841E5BD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8CA06-E258-7465-BA53-39EFE83D3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789E3E-7E46-ABFF-5302-0183177A0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DC17-A7B1-7643-89C9-6E7AB981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8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1CB61-BD46-2CA0-D22E-3F5BEFBF7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60865C-CA85-9396-A50F-55791F8B59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B11A10-DBB7-811A-A45C-181DF1618E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888999-D16B-D35B-04B4-93D8C1BCF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2B696-B4D7-8348-8686-39D5841E5BD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AA8A8E-88F3-2F25-06B7-BAC0633AD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D5EB56-CF08-3EDF-B9F6-765E4F481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CDC17-A7B1-7643-89C9-6E7AB981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97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3DAF26-BD51-E8DC-5B1C-16CC8610B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D8700-6994-5565-B2C4-7EA723F01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1EF487-6E70-0FFA-3C7E-F1D2BDA8ED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32B696-B4D7-8348-8686-39D5841E5BD4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6A867-18DB-A903-7939-F2CC09F6C7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51993-1AB1-5B5C-C3D6-1C245F582A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7CDC17-A7B1-7643-89C9-6E7AB981B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892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dogs and a white text&#10;&#10;AI-generated content may be incorrect.">
            <a:extLst>
              <a:ext uri="{FF2B5EF4-FFF2-40B4-BE49-F238E27FC236}">
                <a16:creationId xmlns:a16="http://schemas.microsoft.com/office/drawing/2014/main" id="{83890D5B-D94C-60C4-6FC6-A86A225FA3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90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0AE45D-0629-3C40-7826-45C372833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text on a white background&#10;&#10;AI-generated content may be incorrect.">
            <a:extLst>
              <a:ext uri="{FF2B5EF4-FFF2-40B4-BE49-F238E27FC236}">
                <a16:creationId xmlns:a16="http://schemas.microsoft.com/office/drawing/2014/main" id="{37BB1BA5-4933-F858-95AF-A1AE73625AF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29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79D1DD-6DAE-D677-FAD2-CC8F40BB0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text with red border&#10;&#10;AI-generated content may be incorrect.">
            <a:extLst>
              <a:ext uri="{FF2B5EF4-FFF2-40B4-BE49-F238E27FC236}">
                <a16:creationId xmlns:a16="http://schemas.microsoft.com/office/drawing/2014/main" id="{342F3E73-7A0B-BB13-1B47-155037E6C7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48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64D6EA-DA82-4EBB-AE73-C8A87F229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BE1E97D7-86E2-BDB9-6CF0-052617390BB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6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EFF1F6-D369-C2EE-FB71-F210F9F40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a black shirt&#10;&#10;AI-generated content may be incorrect.">
            <a:extLst>
              <a:ext uri="{FF2B5EF4-FFF2-40B4-BE49-F238E27FC236}">
                <a16:creationId xmlns:a16="http://schemas.microsoft.com/office/drawing/2014/main" id="{124CFDDC-4885-9511-64CD-46A8F4C677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7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10FB2E-071F-D514-C77F-FFFCE70E9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diagram of different dogs&#10;&#10;AI-generated content may be incorrect.">
            <a:extLst>
              <a:ext uri="{FF2B5EF4-FFF2-40B4-BE49-F238E27FC236}">
                <a16:creationId xmlns:a16="http://schemas.microsoft.com/office/drawing/2014/main" id="{FF85D6B5-96F5-4C3F-0827-0C43A6B744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76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29F17B-F54B-4FCC-1CE1-0A23EF908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9DA6443D-E269-68D2-B71E-7AC80DEDF3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03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4E34C4-9554-AE9B-1494-12345F3F2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01FE7E0C-14C7-C431-11FB-A0DD6004DA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60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EA8C31-812E-406C-2FC5-9D19E5EE4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text&#10;&#10;AI-generated content may be incorrect.">
            <a:extLst>
              <a:ext uri="{FF2B5EF4-FFF2-40B4-BE49-F238E27FC236}">
                <a16:creationId xmlns:a16="http://schemas.microsoft.com/office/drawing/2014/main" id="{7AC8AB32-0063-0EAE-0C68-873C50ECFB4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894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1AE44C-840D-5490-457B-4E90B2D7A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7E8D9FA4-9A79-B211-7F58-E0B37895A63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0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AFAB09-AA09-74D0-89DC-5AC763330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n aerial view of islands in the water&#10;&#10;AI-generated content may be incorrect.">
            <a:extLst>
              <a:ext uri="{FF2B5EF4-FFF2-40B4-BE49-F238E27FC236}">
                <a16:creationId xmlns:a16="http://schemas.microsoft.com/office/drawing/2014/main" id="{95DDEF7C-0E6C-57E0-AFB5-C5AA3E915C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99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A01A2A-F759-C376-DBDD-71DE380BC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n aerial view of islands in the water&#10;&#10;AI-generated content may be incorrect.">
            <a:extLst>
              <a:ext uri="{FF2B5EF4-FFF2-40B4-BE49-F238E27FC236}">
                <a16:creationId xmlns:a16="http://schemas.microsoft.com/office/drawing/2014/main" id="{DB4BFC83-B018-769E-5CCC-F4F50A1DF4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8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CF795D-09FE-30BF-26FE-753E35BCF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face&#10;&#10;AI-generated content may be incorrect.">
            <a:extLst>
              <a:ext uri="{FF2B5EF4-FFF2-40B4-BE49-F238E27FC236}">
                <a16:creationId xmlns:a16="http://schemas.microsoft.com/office/drawing/2014/main" id="{79028E82-A06A-71EE-DB6B-3D43BABD35E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F69490-F987-5108-02DB-3DD5E763D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face&#10;&#10;AI-generated content may be incorrect.">
            <a:extLst>
              <a:ext uri="{FF2B5EF4-FFF2-40B4-BE49-F238E27FC236}">
                <a16:creationId xmlns:a16="http://schemas.microsoft.com/office/drawing/2014/main" id="{578A2813-11C7-7060-6292-98EDF20942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46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C904F6-0D32-5BEF-7EB3-18327C7A1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&#10;&#10;AI-generated content may be incorrect.">
            <a:extLst>
              <a:ext uri="{FF2B5EF4-FFF2-40B4-BE49-F238E27FC236}">
                <a16:creationId xmlns:a16="http://schemas.microsoft.com/office/drawing/2014/main" id="{BE25BF84-7487-9132-C295-2BABF9ECC5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6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E85FC2-7C83-EE83-33AE-F4B565816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&#10;&#10;AI-generated content may be incorrect.">
            <a:extLst>
              <a:ext uri="{FF2B5EF4-FFF2-40B4-BE49-F238E27FC236}">
                <a16:creationId xmlns:a16="http://schemas.microsoft.com/office/drawing/2014/main" id="{F0BC78E0-AED9-919E-7F2B-34E1F77324D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40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6D2249-F910-3666-3007-BD2F51AE5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55A54D30-B31F-6190-A4B7-AF1EEF67D57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309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A4027B-533C-47D9-918F-84F7D8487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&#10;&#10;AI-generated content may be incorrect.">
            <a:extLst>
              <a:ext uri="{FF2B5EF4-FFF2-40B4-BE49-F238E27FC236}">
                <a16:creationId xmlns:a16="http://schemas.microsoft.com/office/drawing/2014/main" id="{B0D84736-04EF-DE12-39D4-013510031F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86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16AD43-A1A5-F5DE-C19D-CCBD99D49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&#10;&#10;AI-generated content may be incorrect.">
            <a:extLst>
              <a:ext uri="{FF2B5EF4-FFF2-40B4-BE49-F238E27FC236}">
                <a16:creationId xmlns:a16="http://schemas.microsoft.com/office/drawing/2014/main" id="{5CAC100F-E8DA-8486-2051-2E2F724FDB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97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4E0B1A-C76B-A04B-2388-BC2F271D0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5AD64CB6-4620-37D8-BB5C-0BA117527C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64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D7EE65-8EEC-D276-9E53-CAEEBB7BD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06BA14AC-DC72-CC9F-F1E4-9E9016183E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54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37CB84-BF9A-6701-20CF-8B6BEA76F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B3882691-C328-ABE1-7B67-8A98D74AD0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59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9DC72E-9421-F9AF-5186-A4BA37CBA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6B23F6F5-B851-5BD6-AE8A-33DACED2E4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2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C20FE1-1DEA-0E67-D9AA-297F11EA0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young child looking up&#10;&#10;AI-generated content may be incorrect.">
            <a:extLst>
              <a:ext uri="{FF2B5EF4-FFF2-40B4-BE49-F238E27FC236}">
                <a16:creationId xmlns:a16="http://schemas.microsoft.com/office/drawing/2014/main" id="{3EB65091-0E69-F520-ACA3-FC385E453A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22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58E22E-E200-991D-FFBA-A13BACA1B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D30FE55F-BE2A-1904-A734-DB7430A6E1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1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21636E-0E2E-C987-7F03-21A2B767C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4326158B-3696-AB9F-F2E4-E13530D56F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44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D45FA4-8BE2-B07E-1FE9-A1F9FB3A6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F8F48903-5A86-9326-5AE9-3113679594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9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39B6DC-8491-D6D4-DC80-B8615F778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CF7ED566-83D9-76B4-22E5-D57CA066B8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26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56F8CE-9CE9-A9EB-7FE3-9126763D5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8BE42845-E30D-566F-5CC5-6060C7795A4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45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0FBC9C-046A-342A-EC86-9041379B8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16BB19A6-C059-4A17-9469-D485F9528C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36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70C6A2-398B-2192-AC85-9A6357155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n aerial view of land with islands&#10;&#10;AI-generated content may be incorrect.">
            <a:extLst>
              <a:ext uri="{FF2B5EF4-FFF2-40B4-BE49-F238E27FC236}">
                <a16:creationId xmlns:a16="http://schemas.microsoft.com/office/drawing/2014/main" id="{64928C48-64CA-CBE3-3410-15253F60F7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62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E10E86-9E8F-CDD5-6D09-7DA82F47E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hip in the water&#10;&#10;AI-generated content may be incorrect.">
            <a:extLst>
              <a:ext uri="{FF2B5EF4-FFF2-40B4-BE49-F238E27FC236}">
                <a16:creationId xmlns:a16="http://schemas.microsoft.com/office/drawing/2014/main" id="{9C36754C-08E9-BCA6-0A39-D1A840A2F6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15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670952-8E1E-672A-3EED-BA9E71EA9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map of the world&#10;&#10;AI-generated content may be incorrect.">
            <a:extLst>
              <a:ext uri="{FF2B5EF4-FFF2-40B4-BE49-F238E27FC236}">
                <a16:creationId xmlns:a16="http://schemas.microsoft.com/office/drawing/2014/main" id="{55AE67DB-5C4E-7C46-EA28-6D908E8A17E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33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A89207-A6C5-E7C5-E688-4169B269E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aby sleeping on a blanket&#10;&#10;AI-generated content may be incorrect.">
            <a:extLst>
              <a:ext uri="{FF2B5EF4-FFF2-40B4-BE49-F238E27FC236}">
                <a16:creationId xmlns:a16="http://schemas.microsoft.com/office/drawing/2014/main" id="{CAFC16D1-FF07-7643-4FBC-6DB6FDBC5C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11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EEFC2B-4E56-511A-953E-F2285002E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map of the world&#10;&#10;AI-generated content may be incorrect.">
            <a:extLst>
              <a:ext uri="{FF2B5EF4-FFF2-40B4-BE49-F238E27FC236}">
                <a16:creationId xmlns:a16="http://schemas.microsoft.com/office/drawing/2014/main" id="{AECA1C65-3823-4382-8D32-203D46D9A0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1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904DDC-4C06-E7FA-7F10-94066C4B9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C525FEFE-FB78-92F9-2EA7-40D0568034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47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72546F-1191-54E9-601A-0E8A5B8CF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7FB66FEC-2B8F-245E-A0A1-55645E9B0B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62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1CED1F-2B36-2B59-D37C-7BC9493F1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text&#10;&#10;AI-generated content may be incorrect.">
            <a:extLst>
              <a:ext uri="{FF2B5EF4-FFF2-40B4-BE49-F238E27FC236}">
                <a16:creationId xmlns:a16="http://schemas.microsoft.com/office/drawing/2014/main" id="{D02385D3-0A9D-CE22-8CB1-EC5148B1D07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7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4D6075-08DC-CB4A-EE9A-13FA162FD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ouple of birds on a branch&#10;&#10;AI-generated content may be incorrect.">
            <a:extLst>
              <a:ext uri="{FF2B5EF4-FFF2-40B4-BE49-F238E27FC236}">
                <a16:creationId xmlns:a16="http://schemas.microsoft.com/office/drawing/2014/main" id="{7FA3BC91-F21B-D613-28E1-6BBC747461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76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16025B-F65B-93D0-2965-E66A145B4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landscape with a river and trees&#10;&#10;AI-generated content may be incorrect.">
            <a:extLst>
              <a:ext uri="{FF2B5EF4-FFF2-40B4-BE49-F238E27FC236}">
                <a16:creationId xmlns:a16="http://schemas.microsoft.com/office/drawing/2014/main" id="{175EF1EF-3CA1-78B4-C66B-AA1F1B602C2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8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E38A5A-B26D-1A3A-66F5-60157E4BB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83F8E718-176D-7855-3C72-3BA8B32C83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08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21D14E-910A-BC25-2C3B-37B2AA5A3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27964742-173E-108F-1EFA-4CFA3348F3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97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5A5DA7-1B21-F769-B763-5EEFA4113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818735AB-909B-3488-6C19-8D59DBA616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6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0CC832-02F5-C8C5-E769-63F2DFD74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7949CFB1-95B5-5A72-8620-05A11FA5993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13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955A3B-D930-D56A-9DDA-41D6BDB3E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n old person smiling with his arms crossed&#10;&#10;AI-generated content may be incorrect.">
            <a:extLst>
              <a:ext uri="{FF2B5EF4-FFF2-40B4-BE49-F238E27FC236}">
                <a16:creationId xmlns:a16="http://schemas.microsoft.com/office/drawing/2014/main" id="{D7708467-9185-2E27-93EA-529DE3EE28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83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473012-1010-2691-6450-FCDFBD1CB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B42250C9-E490-8FB0-7900-0802365C7C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88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9128E0-8A79-8B9F-9E3E-4747FBDF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7DD72407-9F08-AF19-4BBA-8C68655D0E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34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5CFE4E-BD7E-BB6A-F572-06B125C0D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40207BFC-0B37-1388-A410-52F72777345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33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087DE6-35C5-13B6-09F4-D4AA5E16B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landscape with trees and a river&#10;&#10;AI-generated content may be incorrect.">
            <a:extLst>
              <a:ext uri="{FF2B5EF4-FFF2-40B4-BE49-F238E27FC236}">
                <a16:creationId xmlns:a16="http://schemas.microsoft.com/office/drawing/2014/main" id="{13B263B6-1D58-5013-264C-ABBFF3FCC0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1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7EA9DC-67DD-C09C-F78E-861C5CF82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B02C2BF6-F5DC-7C6B-273F-942F7AC99EB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66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351204-4B43-04BF-856E-32ECFEC8B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73C241FB-E369-9C5A-B54C-83A42D0A2D3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07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679C0A-07E2-E095-42EB-0432F7018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A10D2F89-F1C3-3C56-07B7-13B64D22D6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0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A63BDA-9F93-A4F5-C4B4-99234D38D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EB15C3E2-92E4-EEE5-4921-830A6E498FD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56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1E49EE-DC55-381B-E03A-1259BCF1F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5F53F487-68F3-0AB1-79E6-E2DEAA2095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1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6F7F65-7D9C-CF4D-B9D2-27D4A716D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61BFAE5F-E551-AEBA-05E1-7B2EFC347E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96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92F600-8888-DCF9-91BF-796A437CA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microscopic image&#10;&#10;AI-generated content may be incorrect.">
            <a:extLst>
              <a:ext uri="{FF2B5EF4-FFF2-40B4-BE49-F238E27FC236}">
                <a16:creationId xmlns:a16="http://schemas.microsoft.com/office/drawing/2014/main" id="{7420E6A7-2B30-6828-3C53-2FB41B927D7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4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52EC6A-5B96-CF33-BAE8-BFE55AD2B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young child with his hand on his chin&#10;&#10;AI-generated content may be incorrect.">
            <a:extLst>
              <a:ext uri="{FF2B5EF4-FFF2-40B4-BE49-F238E27FC236}">
                <a16:creationId xmlns:a16="http://schemas.microsoft.com/office/drawing/2014/main" id="{9C54674E-C0A3-1EEC-FCF6-DAA0A123C0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66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8C8FB2-1717-CA9F-CB72-7E0C4C73C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Birds on a branch with text&#10;&#10;AI-generated content may be incorrect.">
            <a:extLst>
              <a:ext uri="{FF2B5EF4-FFF2-40B4-BE49-F238E27FC236}">
                <a16:creationId xmlns:a16="http://schemas.microsoft.com/office/drawing/2014/main" id="{39D3CFAF-2FFA-6751-3915-BAE60B983A0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72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34DDE1-30FA-A735-29D5-196DB7E09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Birds on a branch with text&#10;&#10;AI-generated content may be incorrect.">
            <a:extLst>
              <a:ext uri="{FF2B5EF4-FFF2-40B4-BE49-F238E27FC236}">
                <a16:creationId xmlns:a16="http://schemas.microsoft.com/office/drawing/2014/main" id="{018C8C1C-C21C-A94B-8587-79025DC280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0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E1D699-FA08-BDC5-74F4-2E210A6A6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Birds on a branch&#10;&#10;AI-generated content may be incorrect.">
            <a:extLst>
              <a:ext uri="{FF2B5EF4-FFF2-40B4-BE49-F238E27FC236}">
                <a16:creationId xmlns:a16="http://schemas.microsoft.com/office/drawing/2014/main" id="{A157C9E9-6A3B-5145-CD3E-63799958E83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23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478FA-E5C8-4F79-E3AF-A26BECD74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birds on a branch&#10;&#10;AI-generated content may be incorrect.">
            <a:extLst>
              <a:ext uri="{FF2B5EF4-FFF2-40B4-BE49-F238E27FC236}">
                <a16:creationId xmlns:a16="http://schemas.microsoft.com/office/drawing/2014/main" id="{D4C2C2DB-79B0-5C09-6515-EA709D6D89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72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6B89F6-1B8F-833F-4C81-BEA593220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Birds on a branch with text&#10;&#10;AI-generated content may be incorrect.">
            <a:extLst>
              <a:ext uri="{FF2B5EF4-FFF2-40B4-BE49-F238E27FC236}">
                <a16:creationId xmlns:a16="http://schemas.microsoft.com/office/drawing/2014/main" id="{34A4DA0A-807C-FCB5-D102-6C57EC678C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58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4CAC76-390B-D980-D39C-C2BDAC1D3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Birds on a branch&#10;&#10;AI-generated content may be incorrect.">
            <a:extLst>
              <a:ext uri="{FF2B5EF4-FFF2-40B4-BE49-F238E27FC236}">
                <a16:creationId xmlns:a16="http://schemas.microsoft.com/office/drawing/2014/main" id="{84A71428-09A2-3D97-4A02-0CA0B69F4B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03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13CD35-7781-FE05-C378-585B901C1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ird on a branch&#10;&#10;AI-generated content may be incorrect.">
            <a:extLst>
              <a:ext uri="{FF2B5EF4-FFF2-40B4-BE49-F238E27FC236}">
                <a16:creationId xmlns:a16="http://schemas.microsoft.com/office/drawing/2014/main" id="{32F7F1A0-BB47-5FF3-93B9-1CE99A6D9CB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17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9E3074-A6D1-34B2-EF8F-305707D38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ird on a branch&#10;&#10;AI-generated content may be incorrect.">
            <a:extLst>
              <a:ext uri="{FF2B5EF4-FFF2-40B4-BE49-F238E27FC236}">
                <a16:creationId xmlns:a16="http://schemas.microsoft.com/office/drawing/2014/main" id="{731619D7-C327-AE2C-4C86-CCC0D6833F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12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AB6AEB-046F-EA22-C7EA-45DCC37C7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ird on a branch&#10;&#10;AI-generated content may be incorrect.">
            <a:extLst>
              <a:ext uri="{FF2B5EF4-FFF2-40B4-BE49-F238E27FC236}">
                <a16:creationId xmlns:a16="http://schemas.microsoft.com/office/drawing/2014/main" id="{095974DC-7F49-2D88-FCE4-E985D9EF86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4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6439D8-3259-52C8-A1ED-6F543C0D7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n old person smiling with his arms crossed&#10;&#10;AI-generated content may be incorrect.">
            <a:extLst>
              <a:ext uri="{FF2B5EF4-FFF2-40B4-BE49-F238E27FC236}">
                <a16:creationId xmlns:a16="http://schemas.microsoft.com/office/drawing/2014/main" id="{4AAA14CD-9AAF-76B7-14EE-093B19597D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0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08E4E7-8362-A5C1-2BDE-8999D4344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Birds on a branch with text&#10;&#10;AI-generated content may be incorrect.">
            <a:extLst>
              <a:ext uri="{FF2B5EF4-FFF2-40B4-BE49-F238E27FC236}">
                <a16:creationId xmlns:a16="http://schemas.microsoft.com/office/drawing/2014/main" id="{ED3373C3-8828-BEE6-28C6-BECB4FBC84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02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B7DCDC-D97E-905A-EDA9-32751B573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9719D6E8-9F1A-6A50-40B1-9E7878E9C4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28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41EFF3-8F3D-F150-0D67-58EC0F618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n aerial view of islands in the water&#10;&#10;AI-generated content may be incorrect.">
            <a:extLst>
              <a:ext uri="{FF2B5EF4-FFF2-40B4-BE49-F238E27FC236}">
                <a16:creationId xmlns:a16="http://schemas.microsoft.com/office/drawing/2014/main" id="{06B64DC0-3F02-65CD-4671-1AA24AF485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41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105A32-ADE5-E6F8-CA12-58A276B63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ook and a book cover&#10;&#10;AI-generated content may be incorrect.">
            <a:extLst>
              <a:ext uri="{FF2B5EF4-FFF2-40B4-BE49-F238E27FC236}">
                <a16:creationId xmlns:a16="http://schemas.microsoft.com/office/drawing/2014/main" id="{E3102411-8E10-C345-C151-5AA2DF578E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2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9B90B9-BE81-5809-FC24-CEB861E47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ook and a book&#10;&#10;AI-generated content may be incorrect.">
            <a:extLst>
              <a:ext uri="{FF2B5EF4-FFF2-40B4-BE49-F238E27FC236}">
                <a16:creationId xmlns:a16="http://schemas.microsoft.com/office/drawing/2014/main" id="{2C317502-1798-E9D0-A4EC-7DF9B2DDF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05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E4F76A-D170-F18B-B71D-202F59136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ook and a book&#10;&#10;AI-generated content may be incorrect.">
            <a:extLst>
              <a:ext uri="{FF2B5EF4-FFF2-40B4-BE49-F238E27FC236}">
                <a16:creationId xmlns:a16="http://schemas.microsoft.com/office/drawing/2014/main" id="{E217D976-EC6A-DACF-D2FB-A9C176E61F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45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CCF00D-4784-E62F-8048-9BAA034BB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10E62659-A464-D3E7-6EC3-F8BF72B8D0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34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2338DE-6F04-A1F3-7BC4-DD9107049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82FA6D1A-1DE2-2A40-419C-01396781E0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7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90824C-BF73-683A-4D53-D4DF44209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horse's selection&#10;&#10;AI-generated content may be incorrect.">
            <a:extLst>
              <a:ext uri="{FF2B5EF4-FFF2-40B4-BE49-F238E27FC236}">
                <a16:creationId xmlns:a16="http://schemas.microsoft.com/office/drawing/2014/main" id="{CD800DE2-59F5-5702-FA13-3863CB4EEE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9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D772F1-89FD-CDE4-DE95-C5F93F4A7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horse&#10;&#10;AI-generated content may be incorrect.">
            <a:extLst>
              <a:ext uri="{FF2B5EF4-FFF2-40B4-BE49-F238E27FC236}">
                <a16:creationId xmlns:a16="http://schemas.microsoft.com/office/drawing/2014/main" id="{3E4CA174-F86E-DD19-B2A3-A3B563ADE7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17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D112F5-6C1F-44EF-B9AE-DF6C6EEA9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BBC08591-C9E4-4C5D-B078-1C2EC58D4E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7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E7F2D6-8D8A-0A0F-28ED-700D8F780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horse&#10;&#10;AI-generated content may be incorrect.">
            <a:extLst>
              <a:ext uri="{FF2B5EF4-FFF2-40B4-BE49-F238E27FC236}">
                <a16:creationId xmlns:a16="http://schemas.microsoft.com/office/drawing/2014/main" id="{49669C76-57EF-F461-CFE8-9E76C70ED1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7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C9A4AD-645C-4263-0FC3-58561FCEA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horse&#10;&#10;AI-generated content may be incorrect.">
            <a:extLst>
              <a:ext uri="{FF2B5EF4-FFF2-40B4-BE49-F238E27FC236}">
                <a16:creationId xmlns:a16="http://schemas.microsoft.com/office/drawing/2014/main" id="{34518147-117D-AA39-DEC2-12F11739B4E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77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3BF59B-764F-2848-39F9-671BD886F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D70F7D8C-1A74-C60C-25D0-E30F6A7E5F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31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2310D1-12B1-D18F-7E5F-16D27E411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CDD70B9A-65D4-EBEE-ABD6-23E7AEADCB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97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1D05C0-5840-13D0-E165-2D5FB7625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203E3FCA-7C4F-E86A-DC27-490B83BD7C4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8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33AE37-6081-CD3D-6D59-32F77CD18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ADFB9D22-8605-4E15-9963-1CF7884F37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05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FF2711-3760-E3F6-6BB9-061FB4866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84648CF1-50A2-B404-9116-DEE8D9C739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8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796A00-012A-9148-DBAE-67AE6BC34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close-up of a memory verse&#10;&#10;AI-generated content may be incorrect.">
            <a:extLst>
              <a:ext uri="{FF2B5EF4-FFF2-40B4-BE49-F238E27FC236}">
                <a16:creationId xmlns:a16="http://schemas.microsoft.com/office/drawing/2014/main" id="{9EA59CE3-B11B-C4B1-8530-208F97AFB6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13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AE1A2F-45E9-9154-8522-62FF2A45C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861E045E-1F6E-5991-E52B-4EBCFDA8991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327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Macintosh PowerPoint</Application>
  <PresentationFormat>Widescreen</PresentationFormat>
  <Paragraphs>0</Paragraphs>
  <Slides>87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9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Isabella Kidwell</dc:creator>
  <cp:lastModifiedBy>Isabella Kidwell</cp:lastModifiedBy>
  <cp:revision>3</cp:revision>
  <dcterms:created xsi:type="dcterms:W3CDTF">2026-02-09T20:45:47Z</dcterms:created>
  <dcterms:modified xsi:type="dcterms:W3CDTF">2026-04-13T14:52:54Z</dcterms:modified>
</cp:coreProperties>
</file>