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4"/>
    <p:restoredTop sz="94658"/>
  </p:normalViewPr>
  <p:slideViewPr>
    <p:cSldViewPr snapToGrid="0">
      <p:cViewPr varScale="1">
        <p:scale>
          <a:sx n="89" d="100"/>
          <a:sy n="89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2C3AB-3231-9424-0626-718589C9B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622FC-2FBC-C88D-ADEC-2F77B4BB7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3C2F6-2871-C11A-B7BF-618D3B83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AFDA3-B89F-A7EB-5851-DCE702966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5DD1B-490D-7D9D-38F1-8EA7994D4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3B6AD-18DD-8FD2-A159-580840E7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E785E7-BBC1-3121-4248-94D074A09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45FF1-2D03-385C-97EB-A733169AC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B4D32-82AE-C85C-59FA-57AF6CCEB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23E77-BFD7-A99C-FA97-DD46E83A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8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EC6E79-FD41-0139-47DB-4AD68FC2D8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E5C686-2042-F118-3415-253BB49CD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8AEDE-DB50-F6FA-319A-01DEA4BF3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72E79-81E3-A087-27E5-1F739BEA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EBF60-63D2-8453-2A2A-56F79198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2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16B9C-E04A-6266-8711-F6C0F684D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4B4F7-AB7B-07D0-1DEB-55962AF0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04D0B-2C4D-E19C-5F96-C56452434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63D7F-7CD9-2FF5-EABC-F0DAADCFA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9A1CF-1E6D-AE08-D415-4710648A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39865-4BC9-3AAA-1779-EFECAD22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E952B-582C-BC16-0AC7-A51FF7053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EA0BF-57EF-D2C0-342B-DE8339151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C70FE-864A-89AD-C21D-45C90A81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39A37-C041-0EA4-CA17-5FFA4DD48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74564-9901-9270-56B2-97DC4A373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8600D-3C68-83C9-4E5D-2C80F27343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B9A02-2DB1-7173-F65D-C5472AD09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E9395-C56A-CAE9-8251-9BAF979D1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DBFA0-7AA5-30F4-2240-97A8F8CD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805D0-0080-0EA0-55AD-D4B672176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8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9E0BD-E4C0-B0D8-DFB1-13A512CA7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E9623-7AB3-709A-1F05-9B8190935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D937E-D7BF-0A8A-B39A-F32C66551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A97D2-B4EF-DDC7-F863-B4E165415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3BFF85-1C7E-26DA-F421-97CFFA913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7D7C78-76B9-332B-47C8-438B2090A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DF5C19-7F57-08B9-7E0D-57AED05E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C59B56-52B5-5BC0-690A-D97F2C0FD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74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9A7A4-BE06-FFF5-F137-322AB315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D71A48-E487-51C9-4F96-25025A257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D378F6-D1B9-D3F7-5B20-52F3209E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0EF4B5-6A2B-0B59-71AE-A2F924F7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2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E7A6B2-C279-994E-5798-18D9465DB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38D2A8-80B4-5EEA-0F96-59AA23673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648C6-E628-F081-FD9C-0B6E9F29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0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E0BA6-9753-59F3-AD7A-12C717EA4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A432B-BAA6-8DBF-57E6-4126EF2F3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B52593-2972-E459-CAB4-AD0AD1833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CF6527-1EB9-52A1-D873-60B5F2FF9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B4710-550F-28C0-5D2D-4A07A47D5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C56C2-76BE-B877-9703-9FD89E657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6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1D9D-8A4E-5594-E587-5E279A4F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0C9A1A-AAA8-5D9B-824C-ED7FC9DF0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FEFFF1-B2C0-C60A-5F25-3AC9B3A00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9F92A-9AA7-96FE-7246-D8F860C9F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66A51-DD25-094D-144A-3F7C769D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52F3F-B6D4-59C1-65E7-98D57B454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6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D2F33-C8DE-F2E4-3C07-C0D1F3AB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A0142-C1E9-1F33-694A-E2201AFC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59DC1-9ECE-1021-13BE-FE0D827EE9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0D5B15-CFF0-3349-8C22-6A8DDC4076B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7DDC4-0AE6-286C-5BCD-F9FD0705A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A78B3-A137-6D40-C792-8F35407FC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DF98D4-766A-B441-8B61-F40D85C80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1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 cover&#10;&#10;AI-generated content may be incorrect.">
            <a:extLst>
              <a:ext uri="{FF2B5EF4-FFF2-40B4-BE49-F238E27FC236}">
                <a16:creationId xmlns:a16="http://schemas.microsoft.com/office/drawing/2014/main" id="{FC811586-5F57-CBEC-2D03-4455EE5CF9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0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55A374-6560-9D32-E975-6330F513C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his hand on his chin&#10;&#10;AI-generated content may be incorrect.">
            <a:extLst>
              <a:ext uri="{FF2B5EF4-FFF2-40B4-BE49-F238E27FC236}">
                <a16:creationId xmlns:a16="http://schemas.microsoft.com/office/drawing/2014/main" id="{115CF772-3CD3-7214-0995-0E581AA377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7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A29EAA-8028-1835-6DD9-27429DDCB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2D3170B1-948A-BFBD-5ED2-4B654B07CA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3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DE8B6F-8A07-9D6F-84D9-DC50264ED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cientific law&#10;&#10;AI-generated content may be incorrect.">
            <a:extLst>
              <a:ext uri="{FF2B5EF4-FFF2-40B4-BE49-F238E27FC236}">
                <a16:creationId xmlns:a16="http://schemas.microsoft.com/office/drawing/2014/main" id="{B91C9860-1517-37CB-242D-C917FC70F9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5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3CAF1-ACBC-32FB-C7B3-F482F81A7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cientific law&#10;&#10;AI-generated content may be incorrect.">
            <a:extLst>
              <a:ext uri="{FF2B5EF4-FFF2-40B4-BE49-F238E27FC236}">
                <a16:creationId xmlns:a16="http://schemas.microsoft.com/office/drawing/2014/main" id="{5DA1E13E-BDA0-DACE-BABB-5031FF3000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2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AF54B-C21F-9F73-5D65-00672E038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cientific law&#10;&#10;AI-generated content may be incorrect.">
            <a:extLst>
              <a:ext uri="{FF2B5EF4-FFF2-40B4-BE49-F238E27FC236}">
                <a16:creationId xmlns:a16="http://schemas.microsoft.com/office/drawing/2014/main" id="{716ED193-555C-F844-9296-CE4F855CB8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5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5DAD4D-CFE1-AB02-DE0C-86A2D5554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child with her hand raised&#10;&#10;AI-generated content may be incorrect.">
            <a:extLst>
              <a:ext uri="{FF2B5EF4-FFF2-40B4-BE49-F238E27FC236}">
                <a16:creationId xmlns:a16="http://schemas.microsoft.com/office/drawing/2014/main" id="{656EE35B-8F9D-65E0-4CA8-7B63F0C9C1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56B4F-E68C-42B4-E8A5-C9B9EC97A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lass flask with text&#10;&#10;AI-generated content may be incorrect.">
            <a:extLst>
              <a:ext uri="{FF2B5EF4-FFF2-40B4-BE49-F238E27FC236}">
                <a16:creationId xmlns:a16="http://schemas.microsoft.com/office/drawing/2014/main" id="{B71F2215-BEFE-3C09-C6F6-88E823FCDE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F8B13-AF75-DAEC-55CC-AD4F865EE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ire in a fireplace&#10;&#10;AI-generated content may be incorrect.">
            <a:extLst>
              <a:ext uri="{FF2B5EF4-FFF2-40B4-BE49-F238E27FC236}">
                <a16:creationId xmlns:a16="http://schemas.microsoft.com/office/drawing/2014/main" id="{86E51B8A-A890-9366-0F31-182EC79EE3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1026F1-F556-9288-B122-6691E6331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ireplace with a fire in it&#10;&#10;AI-generated content may be incorrect.">
            <a:extLst>
              <a:ext uri="{FF2B5EF4-FFF2-40B4-BE49-F238E27FC236}">
                <a16:creationId xmlns:a16="http://schemas.microsoft.com/office/drawing/2014/main" id="{3A3405A0-7D05-FC53-5733-420F69B56D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5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BD5CD9-AACB-D954-0D25-10BCA9074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curly hair and a yellow shirt&#10;&#10;AI-generated content may be incorrect.">
            <a:extLst>
              <a:ext uri="{FF2B5EF4-FFF2-40B4-BE49-F238E27FC236}">
                <a16:creationId xmlns:a16="http://schemas.microsoft.com/office/drawing/2014/main" id="{D2605382-AF14-C191-F36C-8DB461C18E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27107B-27EB-C0FB-7AAA-15397B5C4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lass flask with text overlay&#10;&#10;AI-generated content may be incorrect.">
            <a:extLst>
              <a:ext uri="{FF2B5EF4-FFF2-40B4-BE49-F238E27FC236}">
                <a16:creationId xmlns:a16="http://schemas.microsoft.com/office/drawing/2014/main" id="{CA691E34-D32E-7476-DFFB-F86937E6F2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9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EE875-11CE-F187-6320-CAB563FE5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est tube with red text&#10;&#10;AI-generated content may be incorrect.">
            <a:extLst>
              <a:ext uri="{FF2B5EF4-FFF2-40B4-BE49-F238E27FC236}">
                <a16:creationId xmlns:a16="http://schemas.microsoft.com/office/drawing/2014/main" id="{EB5A3092-0ABB-E07A-B52A-424F5E14E2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1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FDE6B6-FF8A-5866-B620-B1105F44F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creen&#10;&#10;AI-generated content may be incorrect.">
            <a:extLst>
              <a:ext uri="{FF2B5EF4-FFF2-40B4-BE49-F238E27FC236}">
                <a16:creationId xmlns:a16="http://schemas.microsoft.com/office/drawing/2014/main" id="{9810B13B-BB7C-9869-15A4-AAEF94628A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9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16978A-0852-E192-C6AB-FF4ABBE68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and grey background with black text&#10;&#10;AI-generated content may be incorrect.">
            <a:extLst>
              <a:ext uri="{FF2B5EF4-FFF2-40B4-BE49-F238E27FC236}">
                <a16:creationId xmlns:a16="http://schemas.microsoft.com/office/drawing/2014/main" id="{C109BD72-80F6-76D0-85DC-21D2246A92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7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C8DAD-E90D-72DF-91FA-62D805412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ign&#10;&#10;AI-generated content may be incorrect.">
            <a:extLst>
              <a:ext uri="{FF2B5EF4-FFF2-40B4-BE49-F238E27FC236}">
                <a16:creationId xmlns:a16="http://schemas.microsoft.com/office/drawing/2014/main" id="{8EBF84AE-6E84-52AC-36AE-97729F2DF5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9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D1193F-B026-2F6E-521E-05A9E02E6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BBB0E672-C51E-EA41-0D6D-075E3B4C74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8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B3B66-F82A-8434-56A2-4DCD974F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5FCFEA57-B110-573A-D2C3-6411B66A5C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7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5B7C9-1F6E-D70B-1A8E-E4C510D3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BEE4CF1-FD31-E016-464B-5CA2A3B62E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3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11F25F-448D-1A71-1135-3E2D24522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ey and white background with red text&#10;&#10;AI-generated content may be incorrect.">
            <a:extLst>
              <a:ext uri="{FF2B5EF4-FFF2-40B4-BE49-F238E27FC236}">
                <a16:creationId xmlns:a16="http://schemas.microsoft.com/office/drawing/2014/main" id="{4460121F-831B-69CD-4E3A-6DB1484F58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4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C3EE58-ABBC-3996-D386-29FB65F1C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68BF7500-932F-456E-F0E4-4EBF8A053E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8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CF989-5238-821A-B013-2D3093EF9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oard&#10;&#10;AI-generated content may be incorrect.">
            <a:extLst>
              <a:ext uri="{FF2B5EF4-FFF2-40B4-BE49-F238E27FC236}">
                <a16:creationId xmlns:a16="http://schemas.microsoft.com/office/drawing/2014/main" id="{91E7465B-B6D6-C536-F4F3-6119036D93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8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A7C104-3DF0-7189-320C-BA75BA340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person with her hand on her chin&#10;&#10;AI-generated content may be incorrect.">
            <a:extLst>
              <a:ext uri="{FF2B5EF4-FFF2-40B4-BE49-F238E27FC236}">
                <a16:creationId xmlns:a16="http://schemas.microsoft.com/office/drawing/2014/main" id="{03D36810-F089-8D9B-B340-809E395416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4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4FD22-F51D-FE9E-AA62-75155DE89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78E4F6CA-19B6-5DFB-7F43-6FD5EA70A6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4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2F08B-367C-C3BA-0210-0BF708B98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40BF8EEB-DAC5-19FF-1DA1-90E992039C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0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5A07F4-8CE4-91DE-6019-55E6F3990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89144B27-07CA-031E-55DE-67A1155D0C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460C69-28D7-3AF4-6D5A-B6885A5CA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9503B552-EDB8-3C42-E4D5-7DAD016574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D22B39-0BD7-2364-B860-92590D692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lass beaker with text overlay&#10;&#10;AI-generated content may be incorrect.">
            <a:extLst>
              <a:ext uri="{FF2B5EF4-FFF2-40B4-BE49-F238E27FC236}">
                <a16:creationId xmlns:a16="http://schemas.microsoft.com/office/drawing/2014/main" id="{31DA8D22-76A5-EFA3-E039-510BDA18B5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8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0E201-DFF9-0D08-C947-E10A0AA04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ue and black bicycle&#10;&#10;AI-generated content may be incorrect.">
            <a:extLst>
              <a:ext uri="{FF2B5EF4-FFF2-40B4-BE49-F238E27FC236}">
                <a16:creationId xmlns:a16="http://schemas.microsoft.com/office/drawing/2014/main" id="{CF8800F8-B9F5-70EA-419D-42A4CA1F75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5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241254-D8FD-55DE-CD05-3BC69B14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ue bike with black wheels&#10;&#10;AI-generated content may be incorrect.">
            <a:extLst>
              <a:ext uri="{FF2B5EF4-FFF2-40B4-BE49-F238E27FC236}">
                <a16:creationId xmlns:a16="http://schemas.microsoft.com/office/drawing/2014/main" id="{B1A1CCF2-02E0-BD6A-B491-5EDFE5763A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9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2C0FAA-39C1-723B-A85D-8FCF6A0F2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looking up with a confused expression&#10;&#10;AI-generated content may be incorrect.">
            <a:extLst>
              <a:ext uri="{FF2B5EF4-FFF2-40B4-BE49-F238E27FC236}">
                <a16:creationId xmlns:a16="http://schemas.microsoft.com/office/drawing/2014/main" id="{E1034965-ACB3-5977-07D6-302806E61A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83C000-D97B-1B41-5A27-160DE52CF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bedroom with a bed and a desk&#10;&#10;AI-generated content may be incorrect.">
            <a:extLst>
              <a:ext uri="{FF2B5EF4-FFF2-40B4-BE49-F238E27FC236}">
                <a16:creationId xmlns:a16="http://schemas.microsoft.com/office/drawing/2014/main" id="{B3D331E1-1CA6-4AF3-4C2B-50DB3CCFB4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1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023EC-91D1-80C7-6CEB-F79B1B463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nice bedroom with a bed and a desk&#10;&#10;AI-generated content may be incorrect.">
            <a:extLst>
              <a:ext uri="{FF2B5EF4-FFF2-40B4-BE49-F238E27FC236}">
                <a16:creationId xmlns:a16="http://schemas.microsoft.com/office/drawing/2014/main" id="{272F072C-83A9-53B3-99EB-0C31CAB34E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0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DEC683-7E7C-BDBA-24E8-8EAA4AD50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creen&#10;&#10;AI-generated content may be incorrect.">
            <a:extLst>
              <a:ext uri="{FF2B5EF4-FFF2-40B4-BE49-F238E27FC236}">
                <a16:creationId xmlns:a16="http://schemas.microsoft.com/office/drawing/2014/main" id="{026D75F0-ACFF-9284-2475-6E9F2BDA37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5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CC3ED0-FCF9-4C05-B00E-9F803FA9F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5582120-5945-A191-957F-77FADE8C93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7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A90E1-29BA-28FC-9A98-A774B3B33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8521B47F-FA16-2C7A-B4F9-E49233B074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9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45D225-8600-E6AD-C7E7-42D768FE8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ey and white background with black text&#10;&#10;AI-generated content may be incorrect.">
            <a:extLst>
              <a:ext uri="{FF2B5EF4-FFF2-40B4-BE49-F238E27FC236}">
                <a16:creationId xmlns:a16="http://schemas.microsoft.com/office/drawing/2014/main" id="{C6EC3314-FF96-CBEC-0D7B-2F86CA8928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5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6EBF2-675D-3328-3877-48B49EBAC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fire in a fireplace&#10;&#10;AI-generated content may be incorrect.">
            <a:extLst>
              <a:ext uri="{FF2B5EF4-FFF2-40B4-BE49-F238E27FC236}">
                <a16:creationId xmlns:a16="http://schemas.microsoft.com/office/drawing/2014/main" id="{A3B5B6AB-B839-4487-8AC5-1B435D2D7B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A7CB1B-A3E8-66FD-4DEA-AF3F49C5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shot of a science experiment&#10;&#10;AI-generated content may be incorrect.">
            <a:extLst>
              <a:ext uri="{FF2B5EF4-FFF2-40B4-BE49-F238E27FC236}">
                <a16:creationId xmlns:a16="http://schemas.microsoft.com/office/drawing/2014/main" id="{3A31BE9B-4C38-0175-9BD9-02F12B2B88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7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E71919-BDB1-5C25-1F98-D1740628B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oster&#10;&#10;AI-generated content may be incorrect.">
            <a:extLst>
              <a:ext uri="{FF2B5EF4-FFF2-40B4-BE49-F238E27FC236}">
                <a16:creationId xmlns:a16="http://schemas.microsoft.com/office/drawing/2014/main" id="{3E730D4C-C6E7-4C5B-57E8-06D4AFED6F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1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52318A-6EC0-D339-6B8B-3CBA99007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red text&#10;&#10;AI-generated content may be incorrect.">
            <a:extLst>
              <a:ext uri="{FF2B5EF4-FFF2-40B4-BE49-F238E27FC236}">
                <a16:creationId xmlns:a16="http://schemas.microsoft.com/office/drawing/2014/main" id="{31CD71A9-24E2-6513-96FD-03C8CE4827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9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F3769D-5043-906A-D851-63AB891B3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5CFFD15D-40D2-09FE-5BEC-0F77E84F8D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AE072E-97A1-16C4-488F-7862B60EC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BB4EC3B0-FFBD-70C7-C8F4-8175A0E930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1B210B-AC0C-DEEF-492F-59C9C964F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box with black text&#10;&#10;AI-generated content may be incorrect.">
            <a:extLst>
              <a:ext uri="{FF2B5EF4-FFF2-40B4-BE49-F238E27FC236}">
                <a16:creationId xmlns:a16="http://schemas.microsoft.com/office/drawing/2014/main" id="{FD8AE78B-8124-2F02-46D9-5BED11D205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5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AF0E11-FBC0-A638-71CC-18AEFEC30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white box&#10;&#10;AI-generated content may be incorrect.">
            <a:extLst>
              <a:ext uri="{FF2B5EF4-FFF2-40B4-BE49-F238E27FC236}">
                <a16:creationId xmlns:a16="http://schemas.microsoft.com/office/drawing/2014/main" id="{48F178AA-FCBE-8055-8D6E-ECF3FD149D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3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79D94F-DF3E-72F6-72AE-02F3BC4D7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gray background&#10;&#10;AI-generated content may be incorrect.">
            <a:extLst>
              <a:ext uri="{FF2B5EF4-FFF2-40B4-BE49-F238E27FC236}">
                <a16:creationId xmlns:a16="http://schemas.microsoft.com/office/drawing/2014/main" id="{C650BBC8-1938-BD1C-2840-FDB552FC18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CE9B23-65F8-34B0-D71F-824704179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grey background&#10;&#10;AI-generated content may be incorrect.">
            <a:extLst>
              <a:ext uri="{FF2B5EF4-FFF2-40B4-BE49-F238E27FC236}">
                <a16:creationId xmlns:a16="http://schemas.microsoft.com/office/drawing/2014/main" id="{31323A23-B3F3-4F67-9F7E-F3E8630E28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8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7B7D18-3F4E-F651-2E16-A65E8F670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olution&#10;&#10;AI-generated content may be incorrect.">
            <a:extLst>
              <a:ext uri="{FF2B5EF4-FFF2-40B4-BE49-F238E27FC236}">
                <a16:creationId xmlns:a16="http://schemas.microsoft.com/office/drawing/2014/main" id="{98B3CE62-204A-1D3E-9891-4F28669590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4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8AA024-076F-7962-46BC-9EF886322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8C72D40-A88D-5A31-BB60-3906E37587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3B3715-BD65-422F-E205-6754A559F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6ADA085-1B12-7439-8946-0D217B1994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1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372EEF-15E8-DB44-97DF-9F3BED7F1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F8009D62-69F5-0C8C-4AE6-C40F1B08D9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4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F509F-EED1-B69E-3428-9F31549ED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ext and a picture of the earth&#10;&#10;AI-generated content may be incorrect.">
            <a:extLst>
              <a:ext uri="{FF2B5EF4-FFF2-40B4-BE49-F238E27FC236}">
                <a16:creationId xmlns:a16="http://schemas.microsoft.com/office/drawing/2014/main" id="{482D715E-E4C7-DB6A-7550-B4670CCAF6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2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08AADA-C8C1-A2CF-3836-19CCCAF1C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D5479313-30FB-F3D4-52E9-2138F2E79F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5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94DA55-430F-879A-70F4-DCA8300E3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ext on a white background&#10;&#10;AI-generated content may be incorrect.">
            <a:extLst>
              <a:ext uri="{FF2B5EF4-FFF2-40B4-BE49-F238E27FC236}">
                <a16:creationId xmlns:a16="http://schemas.microsoft.com/office/drawing/2014/main" id="{6A6E2537-55BC-B73E-CE92-F9F6DF8452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5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7B21C1-2315-9556-A8D3-B5EC326F2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lass beaker with red text&#10;&#10;AI-generated content may be incorrect.">
            <a:extLst>
              <a:ext uri="{FF2B5EF4-FFF2-40B4-BE49-F238E27FC236}">
                <a16:creationId xmlns:a16="http://schemas.microsoft.com/office/drawing/2014/main" id="{6841E597-2153-4CAB-86A4-6B9617DDC4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1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0C438-2CB4-9864-5399-B85F6931C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text&#10;&#10;AI-generated content may be incorrect.">
            <a:extLst>
              <a:ext uri="{FF2B5EF4-FFF2-40B4-BE49-F238E27FC236}">
                <a16:creationId xmlns:a16="http://schemas.microsoft.com/office/drawing/2014/main" id="{25C143A8-9993-AE08-ECF5-3971BA79F4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275A7C-AD2C-E7E4-08EC-B063ACBD2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ext on a white background&#10;&#10;AI-generated content may be incorrect.">
            <a:extLst>
              <a:ext uri="{FF2B5EF4-FFF2-40B4-BE49-F238E27FC236}">
                <a16:creationId xmlns:a16="http://schemas.microsoft.com/office/drawing/2014/main" id="{3C519851-8112-0AEE-E7C2-ADFCBC26AE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09C1D-64C4-FBC8-EA02-B1F84FCBE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child holding his hand up&#10;&#10;AI-generated content may be incorrect.">
            <a:extLst>
              <a:ext uri="{FF2B5EF4-FFF2-40B4-BE49-F238E27FC236}">
                <a16:creationId xmlns:a16="http://schemas.microsoft.com/office/drawing/2014/main" id="{E66AFDE2-0349-530C-DD1D-775E53B8B9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3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9C935-2D9D-5469-8582-79F717423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est tube with red text&#10;&#10;AI-generated content may be incorrect.">
            <a:extLst>
              <a:ext uri="{FF2B5EF4-FFF2-40B4-BE49-F238E27FC236}">
                <a16:creationId xmlns:a16="http://schemas.microsoft.com/office/drawing/2014/main" id="{2A31E9B0-8FFB-C8CB-8290-1D19011751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9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00BA1-5526-AE9E-C5DA-C33E397A5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06DD43CC-0A2F-71CB-66B7-FF1B2D73B3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7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693811-8CB3-2095-3202-EAF7C6160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2E3C0D84-86B2-FE61-043E-ED2F300CA3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9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AAB0D-CA6A-27AD-93B0-8410B63E1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gray background&#10;&#10;AI-generated content may be incorrect.">
            <a:extLst>
              <a:ext uri="{FF2B5EF4-FFF2-40B4-BE49-F238E27FC236}">
                <a16:creationId xmlns:a16="http://schemas.microsoft.com/office/drawing/2014/main" id="{29F34704-94E0-811B-531C-A3757E1610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5A265-2512-A949-C10D-2F8C389FB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41578EF-3C55-64E6-FC00-AF863F1156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7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C1DDEE-FC7E-83CA-99F5-E951D98C1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lass flask with text overlay&#10;&#10;AI-generated content may be incorrect.">
            <a:extLst>
              <a:ext uri="{FF2B5EF4-FFF2-40B4-BE49-F238E27FC236}">
                <a16:creationId xmlns:a16="http://schemas.microsoft.com/office/drawing/2014/main" id="{305D92E1-60BE-CD23-0C39-31934B9987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1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AB002-BAF2-5C74-E481-221F67574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verlay with a black dot&#10;&#10;AI-generated content may be incorrect.">
            <a:extLst>
              <a:ext uri="{FF2B5EF4-FFF2-40B4-BE49-F238E27FC236}">
                <a16:creationId xmlns:a16="http://schemas.microsoft.com/office/drawing/2014/main" id="{9D448478-BA40-3EEA-57F0-C16EBAEEA1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1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53F9EF-100A-9C92-A394-1EEF5DDC7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explosion with smoke and fire&#10;&#10;AI-generated content may be incorrect.">
            <a:extLst>
              <a:ext uri="{FF2B5EF4-FFF2-40B4-BE49-F238E27FC236}">
                <a16:creationId xmlns:a16="http://schemas.microsoft.com/office/drawing/2014/main" id="{E1A7505F-AB5B-DF08-0C5F-CB405F74FF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8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416C58-42BF-A238-6680-E48C0B62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20E76C1E-3D9D-C66B-323D-4326422EFF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5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7E42D8-2B65-9E83-A0E6-BDDEA85E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galaxies in space&#10;&#10;AI-generated content may be incorrect.">
            <a:extLst>
              <a:ext uri="{FF2B5EF4-FFF2-40B4-BE49-F238E27FC236}">
                <a16:creationId xmlns:a16="http://schemas.microsoft.com/office/drawing/2014/main" id="{46918CC3-58D2-3297-26AF-736538252B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8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69920-2341-C076-6A7E-7B2EA834B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Planets and stars in space&#10;&#10;AI-generated content may be incorrect.">
            <a:extLst>
              <a:ext uri="{FF2B5EF4-FFF2-40B4-BE49-F238E27FC236}">
                <a16:creationId xmlns:a16="http://schemas.microsoft.com/office/drawing/2014/main" id="{EB01297D-54CE-D0B5-4404-BE3DDC3C30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9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6F598E-0B03-58F2-6613-9995955CC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animals by a river&#10;&#10;AI-generated content may be incorrect.">
            <a:extLst>
              <a:ext uri="{FF2B5EF4-FFF2-40B4-BE49-F238E27FC236}">
                <a16:creationId xmlns:a16="http://schemas.microsoft.com/office/drawing/2014/main" id="{9525C41F-CC0B-20BE-2FBE-A26A1017BF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52B85-5B7B-7EE9-7610-F4BF0EB26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8853D58D-3605-3D1F-2781-C8B3E88F25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9C8894-FCE9-397D-395B-68D39A743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7CC7C8F9-AA25-63B6-E39A-05942DF75D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3CE040-6DF4-E0EA-7EEB-89578AB97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4A5E8077-80AF-7AD3-C678-8B72408714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9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7BAF1-E740-352B-0568-0458890AB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559BE7AB-960F-159F-06C0-26EC1F2FC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2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F023C9-7863-0EF3-8DC3-A38ACE57E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in a white shirt&#10;&#10;AI-generated content may be incorrect.">
            <a:extLst>
              <a:ext uri="{FF2B5EF4-FFF2-40B4-BE49-F238E27FC236}">
                <a16:creationId xmlns:a16="http://schemas.microsoft.com/office/drawing/2014/main" id="{0EA95158-55FA-6809-2E2B-3A944E1D96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6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D175E-5CEC-8052-EDB2-D32811DC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eaker with red text&#10;&#10;AI-generated content may be incorrect.">
            <a:extLst>
              <a:ext uri="{FF2B5EF4-FFF2-40B4-BE49-F238E27FC236}">
                <a16:creationId xmlns:a16="http://schemas.microsoft.com/office/drawing/2014/main" id="{425940D2-32D4-CC7E-031E-3AAAA680C8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5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488FD-E41A-5149-2FC1-C799483C1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444A7EA6-1757-D0A1-2B03-CBEF894C41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3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005AC-74E6-E711-9A49-A1C4D97CC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ign&#10;&#10;AI-generated content may be incorrect.">
            <a:extLst>
              <a:ext uri="{FF2B5EF4-FFF2-40B4-BE49-F238E27FC236}">
                <a16:creationId xmlns:a16="http://schemas.microsoft.com/office/drawing/2014/main" id="{6D426B47-1D7F-62BD-D54F-73243E6D70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6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A8DD06-96FD-9437-E27C-13CA00CBE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6BCA3E8-A74F-1285-2279-5F009767F4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7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C58BE-8326-9DC4-75AA-BF1EB9FD0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0F227F5F-3C05-6BBC-2896-A394D3D509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F78FD-9C8F-E979-CD59-3175D49F0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gray background&#10;&#10;AI-generated content may be incorrect.">
            <a:extLst>
              <a:ext uri="{FF2B5EF4-FFF2-40B4-BE49-F238E27FC236}">
                <a16:creationId xmlns:a16="http://schemas.microsoft.com/office/drawing/2014/main" id="{99F8916B-AB97-71D2-1BE9-458D8C8ECA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4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623E9-DF0C-9FC9-FA45-80D9D68B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gray background&#10;&#10;AI-generated content may be incorrect.">
            <a:extLst>
              <a:ext uri="{FF2B5EF4-FFF2-40B4-BE49-F238E27FC236}">
                <a16:creationId xmlns:a16="http://schemas.microsoft.com/office/drawing/2014/main" id="{339DF667-B571-56AB-935E-C60CAF1AFA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6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578464-FA7D-B463-234C-C0D835205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2455E4C9-56BD-A451-BA37-1E1FDE30BA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1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293144-8893-A9FB-8B04-CD8F303E3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7B16F3A6-08CB-914D-71BE-3B63BEB853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0BA6D-7ABC-BB53-6D70-C4D3DB5AC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&#10;&#10;AI-generated content may be incorrect.">
            <a:extLst>
              <a:ext uri="{FF2B5EF4-FFF2-40B4-BE49-F238E27FC236}">
                <a16:creationId xmlns:a16="http://schemas.microsoft.com/office/drawing/2014/main" id="{ED2B747B-D6C5-FFAF-9DA7-D3676F8089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9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E39F8F-3B0E-E892-5EC5-78012683D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&#10;&#10;AI-generated content may be incorrect.">
            <a:extLst>
              <a:ext uri="{FF2B5EF4-FFF2-40B4-BE49-F238E27FC236}">
                <a16:creationId xmlns:a16="http://schemas.microsoft.com/office/drawing/2014/main" id="{5B4794D1-AFA6-7371-DB6E-4C688E0F3A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6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D60F3-0F30-AE32-F36F-BAAFDDB5B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&#10;&#10;AI-generated content may be incorrect.">
            <a:extLst>
              <a:ext uri="{FF2B5EF4-FFF2-40B4-BE49-F238E27FC236}">
                <a16:creationId xmlns:a16="http://schemas.microsoft.com/office/drawing/2014/main" id="{2447BFB8-2616-654C-6093-F535DA5F45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3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AAF53-743E-B27E-E14E-1B91671E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B9F3BDEC-DE5F-1145-C7C5-072A781043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5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3DFC2C-20D9-336A-9772-91585F9DB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6A7D21F7-1F4E-007F-77F2-0842121C6B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5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Macintosh PowerPoint</Application>
  <PresentationFormat>Widescreen</PresentationFormat>
  <Paragraphs>0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3</cp:revision>
  <dcterms:created xsi:type="dcterms:W3CDTF">2026-02-11T15:16:42Z</dcterms:created>
  <dcterms:modified xsi:type="dcterms:W3CDTF">2026-04-13T14:57:55Z</dcterms:modified>
</cp:coreProperties>
</file>