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74"/>
    <p:restoredTop sz="94658"/>
  </p:normalViewPr>
  <p:slideViewPr>
    <p:cSldViewPr snapToGrid="0">
      <p:cViewPr varScale="1">
        <p:scale>
          <a:sx n="89" d="100"/>
          <a:sy n="89" d="100"/>
        </p:scale>
        <p:origin x="200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78FE7-ED2B-05E9-6946-86DF49C2F4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3532E9-E54D-D43C-AE54-13D224D30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AF6323-2DF7-37AA-3E85-7117AD488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AE36-07A2-6D40-AD9A-5BD2CB1AB14C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05AC3-83ED-561E-C3B4-421C8D720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21DF82-15DD-D239-3B6E-4FDEFE618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9DB4-E0DE-D144-A066-F16C308CD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78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A0D2A-E9C2-2E69-9BCF-BFD473B3D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F69FE6-B905-0F70-46DE-B81D71E148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5A435-F8BE-C7BF-74BE-27005A3E9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AE36-07A2-6D40-AD9A-5BD2CB1AB14C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8FD54-43B0-5945-BD68-F4CBF3306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F75C5-8546-9DA3-F292-F8E745E39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9DB4-E0DE-D144-A066-F16C308CD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43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E3AB4C-E4BF-09C1-B6B6-02270BF6EE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D4E40B-8F30-7C2E-B131-DF2288DCEB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6A1C1-41DF-5777-02D9-ED77E5325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AE36-07A2-6D40-AD9A-5BD2CB1AB14C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7BF852-63FF-1B3D-4488-57656B7B7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21D55D-B6EF-A3A5-5032-454F61A14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9DB4-E0DE-D144-A066-F16C308CD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20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236CE-804A-DF8C-73D8-B4D5D106A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50159-1A8A-DF00-AD90-F937C2F8E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738C0-28B7-7F30-E1F3-AE067C155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AE36-07A2-6D40-AD9A-5BD2CB1AB14C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8A8A87-5064-CF6D-CC33-46E8A637D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90A0C-509D-E8C3-DB25-90A525035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9DB4-E0DE-D144-A066-F16C308CD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6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43049-0856-7F2B-3F39-42B7C042F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DA51B9-4DBB-630C-EB43-EFE5C2A26E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8DFA1-B472-AE8F-B57B-4B9F306DB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AE36-07A2-6D40-AD9A-5BD2CB1AB14C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1DA8A5-D684-5635-769A-9ECB752F7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A112B-14D2-5B55-2442-DFCE0C9DA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9DB4-E0DE-D144-A066-F16C308CD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548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7F0E-3BCE-C68F-1F99-65F4368CD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8410D-6C01-8832-E8D4-42A956647C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412B42-43D3-1A60-DA2C-CA0FB6DC9C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A3C71-0F3F-D993-58F5-215A8869F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AE36-07A2-6D40-AD9A-5BD2CB1AB14C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E51603-2D04-0821-8EA4-6CBA49741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4A53C6-CEE6-7E48-E1A6-03DF9192D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9DB4-E0DE-D144-A066-F16C308CD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96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B9033-464C-5B43-3028-5BB793857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93157-B6E3-0DF0-2AAA-7FAEBC781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7C30ED-BE8F-65C2-3DC5-BA4C1A840E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C4DCB0-9172-5CF1-B738-C102564FE3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ADD764-7819-D946-6AB2-AC272C6701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D851E0-7DD1-2239-C83A-55D6789D0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AE36-07A2-6D40-AD9A-5BD2CB1AB14C}" type="datetimeFigureOut">
              <a:rPr lang="en-US" smtClean="0"/>
              <a:t>4/13/26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668EA7-A36B-1A58-F4B5-69D0CCE5D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4062C1-2744-AD96-039E-47F27CE93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9DB4-E0DE-D144-A066-F16C308CD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42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88C5F-8F92-E6BA-75EE-23201A1C9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61FD55-76BF-37AA-3236-1766B9542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AE36-07A2-6D40-AD9A-5BD2CB1AB14C}" type="datetimeFigureOut">
              <a:rPr lang="en-US" smtClean="0"/>
              <a:t>4/13/26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E48A3F-F00F-AC26-289F-574F163B7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F3B983-7B76-E06B-091B-B32A6C8A8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9DB4-E0DE-D144-A066-F16C308CD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6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B5C3B1-37B5-56B8-AC69-DBA8A5B0C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AE36-07A2-6D40-AD9A-5BD2CB1AB14C}" type="datetimeFigureOut">
              <a:rPr lang="en-US" smtClean="0"/>
              <a:t>4/13/26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F46DBA-FEED-C3CD-FD0B-D24E65144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36A3A2-2F4E-7417-D796-D89EADB7F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9DB4-E0DE-D144-A066-F16C308CD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76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E5531-C234-1AFE-2EBD-F12FC435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8C4FB-28DB-E3BA-B430-2E9AD9724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E0503-8904-4E93-AF8A-9287DF0538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ED9AD4-6336-5BFB-B064-38AFD2C49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AE36-07A2-6D40-AD9A-5BD2CB1AB14C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679719-315F-821C-97B5-7CB73EF8C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B5B787-F1A8-438A-30F8-A5A330AD1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9DB4-E0DE-D144-A066-F16C308CD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28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C00C5-08C1-B5E7-5FDD-DFEB271B1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DF38B6-0672-C244-353D-027628D29A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755DED-34A1-8AE1-DD82-329ED165EF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65B82E-97F5-D306-C30C-83488CFD7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AE36-07A2-6D40-AD9A-5BD2CB1AB14C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410477-0E9B-922C-6338-9B7C1AAE8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C7BA05-79FF-5311-DE55-2DB9702B3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9DB4-E0DE-D144-A066-F16C308CD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20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889493-9887-A88E-8564-0E56E8C60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CE4A3E-0668-9F90-C619-6DBACC34C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ED528-78E9-1D39-7BCA-10C697A10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37AE36-07A2-6D40-AD9A-5BD2CB1AB14C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B46C7-B0AF-8BDA-D48B-A9FAB25037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19BCB-9E53-1776-DB3B-A9F10832D1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069DB4-E0DE-D144-A066-F16C308CD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08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A7F60E-EB81-DAD8-242E-2DF7ECFFDF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03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C271E8-ABEF-3DD9-7597-6C2AE8A5E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fossil&#10;&#10;AI-generated content may be incorrect.">
            <a:extLst>
              <a:ext uri="{FF2B5EF4-FFF2-40B4-BE49-F238E27FC236}">
                <a16:creationId xmlns:a16="http://schemas.microsoft.com/office/drawing/2014/main" id="{604F58AD-1E27-01FD-6EF6-9B2920C54C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474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658B3F-3664-5621-9350-69A77A800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fossil&#10;&#10;AI-generated content may be incorrect.">
            <a:extLst>
              <a:ext uri="{FF2B5EF4-FFF2-40B4-BE49-F238E27FC236}">
                <a16:creationId xmlns:a16="http://schemas.microsoft.com/office/drawing/2014/main" id="{B8ECA8B4-763E-B627-ED34-9E0B88EB9A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26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1A113A-8B80-A2EE-E1F8-06853C42F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fossil of a dinosaur&#10;&#10;AI-generated content may be incorrect.">
            <a:extLst>
              <a:ext uri="{FF2B5EF4-FFF2-40B4-BE49-F238E27FC236}">
                <a16:creationId xmlns:a16="http://schemas.microsoft.com/office/drawing/2014/main" id="{4C181AC6-1C1D-A31B-7AAE-EA5A36A92A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53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1D4A4B-B3AD-A964-C45F-36DB966F1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fossil of a dinosaur&#10;&#10;AI-generated content may be incorrect.">
            <a:extLst>
              <a:ext uri="{FF2B5EF4-FFF2-40B4-BE49-F238E27FC236}">
                <a16:creationId xmlns:a16="http://schemas.microsoft.com/office/drawing/2014/main" id="{AA6CC973-CB50-6E96-7549-8E2CF217AF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91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26E623-01D9-E092-A0E0-4C97E0033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94F880E2-D20D-2497-3618-D8F624341D4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8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D0EBF4-4C9F-D4C8-1A34-74579A59D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7FC5E2C1-10B3-5FCF-B701-FB1103C8EC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1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728295-04FE-42F3-5F5B-7A415129F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red text&#10;&#10;AI-generated content may be incorrect.">
            <a:extLst>
              <a:ext uri="{FF2B5EF4-FFF2-40B4-BE49-F238E27FC236}">
                <a16:creationId xmlns:a16="http://schemas.microsoft.com/office/drawing/2014/main" id="{3832CEE7-468D-10B8-DA00-C912FF10304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71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7F1A10-10EA-434F-0B32-EA1379062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E016AFBC-58EA-071D-B646-F1153C0FF32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23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05A949-2B3C-4B7B-CDA2-E8622BF43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roblem&#10;&#10;AI-generated content may be incorrect.">
            <a:extLst>
              <a:ext uri="{FF2B5EF4-FFF2-40B4-BE49-F238E27FC236}">
                <a16:creationId xmlns:a16="http://schemas.microsoft.com/office/drawing/2014/main" id="{5CB5CFA7-4DB9-51D5-F0E6-E59B8E09C06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95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196FBC-BFF5-3FAD-200C-578297386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F8B6D67B-20F2-5BCC-CD0A-A3D5D9D6EA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63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91EDC-12E2-A26B-219C-68931BE66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nyon with a river in it&#10;&#10;AI-generated content may be incorrect.">
            <a:extLst>
              <a:ext uri="{FF2B5EF4-FFF2-40B4-BE49-F238E27FC236}">
                <a16:creationId xmlns:a16="http://schemas.microsoft.com/office/drawing/2014/main" id="{E02F6DF9-2B43-85DB-8237-D0E72AFA544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14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3FBD76-120B-08C6-FD85-08DBC946C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3AC26034-4090-2BEE-5747-3A4A67C8C6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92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1A3339-9151-5231-4358-F0B068947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red text&#10;&#10;AI-generated content may be incorrect.">
            <a:extLst>
              <a:ext uri="{FF2B5EF4-FFF2-40B4-BE49-F238E27FC236}">
                <a16:creationId xmlns:a16="http://schemas.microsoft.com/office/drawing/2014/main" id="{F8BFCE1E-56D5-B692-51FD-16B5470A67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36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890AA7-2CDE-9BE8-C199-BE9E9C310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text on a white background&#10;&#10;AI-generated content may be incorrect.">
            <a:extLst>
              <a:ext uri="{FF2B5EF4-FFF2-40B4-BE49-F238E27FC236}">
                <a16:creationId xmlns:a16="http://schemas.microsoft.com/office/drawing/2014/main" id="{F973F268-ADA8-4292-66DC-9C6A5D86D2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7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DEE0DE-C5D6-9180-3888-765D20766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6517C62E-22EA-D843-65EF-7B009BE76DF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61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88F0A2-8A79-6B64-C60B-15B43F2EF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20D1D4D1-4599-389F-5A12-5A97E45C6A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42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2B6000-844E-38D6-3C78-8DF44C995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238B42BD-39CD-E716-F0D3-7C56683075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42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90A950-D2A7-25ED-6DB3-BB67EE611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69E5389D-094D-6CCF-FD5F-CA930B10E6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00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CECDEE-BC2E-0C6B-D1A0-96FB10506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river flowing through a canyon&#10;&#10;AI-generated content may be incorrect.">
            <a:extLst>
              <a:ext uri="{FF2B5EF4-FFF2-40B4-BE49-F238E27FC236}">
                <a16:creationId xmlns:a16="http://schemas.microsoft.com/office/drawing/2014/main" id="{995B3173-E68B-3128-9CF2-C9575506CE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09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A05DEA-05F9-C0F6-13EA-5EF2802BE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with his hand on his chin&#10;&#10;AI-generated content may be incorrect.">
            <a:extLst>
              <a:ext uri="{FF2B5EF4-FFF2-40B4-BE49-F238E27FC236}">
                <a16:creationId xmlns:a16="http://schemas.microsoft.com/office/drawing/2014/main" id="{408E861F-DE9E-58A7-DC74-C93D9F68F0B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43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F21B94-73F4-8B5A-CBF5-DF09DD82D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BDD8DE9A-8FD5-0710-1B59-58E664C338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66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4E647E-EFBB-4DF1-E2F0-9A6A85CBA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jar with rainbow colored sand&#10;&#10;AI-generated content may be incorrect.">
            <a:extLst>
              <a:ext uri="{FF2B5EF4-FFF2-40B4-BE49-F238E27FC236}">
                <a16:creationId xmlns:a16="http://schemas.microsoft.com/office/drawing/2014/main" id="{31C29B97-8446-2D13-34FB-72D3D698F6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8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AF9C4F-9D2E-0AC8-4552-41CB22C7F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E19B6E2C-F1BD-A730-6B6C-D31679238B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1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4EEA6C-C91C-1DE2-9F5F-C59A6858D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rectangular object with red text&#10;&#10;AI-generated content may be incorrect.">
            <a:extLst>
              <a:ext uri="{FF2B5EF4-FFF2-40B4-BE49-F238E27FC236}">
                <a16:creationId xmlns:a16="http://schemas.microsoft.com/office/drawing/2014/main" id="{57EF2E21-36FE-6F1A-10BA-AACA890626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2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C44DB1-BA44-204E-01A6-26EECA4A1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49ED1293-009F-755B-3A82-B3AB37C942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39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5C15DC-636F-ADDD-AC0F-1A86CDAF6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1774B765-CAF5-EE73-AC48-46974F8394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19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E57DC4-52AF-7386-2AE2-CE3E33D2D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9541833A-9E07-3C6A-DA20-231E4F2C4B5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5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EB8012-AF0E-1DDC-4994-6DDDF1DD7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CAB65AB7-9F52-B40C-1844-1DB96B3937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4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686889-0D22-1D6F-B945-392117D5B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EC6B7363-13BE-56AE-C786-0E7A027C36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78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CA0929-E5B7-4855-EACD-22C5D14BC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3353D6FB-15A3-2E76-FEE8-90C8C8C7BD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42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7927B1-9A73-34E8-EB96-E91A3D467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A6A1E046-F94C-03EC-F885-9448A5F57A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67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1EA013-BD79-3474-2093-B02755E2C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0C5AE2FD-2F81-A403-434A-9407F539017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9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7699E5-9A10-37DD-7CBF-91A4D4B34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lass jar with a group of red and yellow rocks inside&#10;&#10;AI-generated content may be incorrect.">
            <a:extLst>
              <a:ext uri="{FF2B5EF4-FFF2-40B4-BE49-F238E27FC236}">
                <a16:creationId xmlns:a16="http://schemas.microsoft.com/office/drawing/2014/main" id="{8A7A1F3C-22C3-DBCD-CFC8-FD7C834E2EC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54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D20661-E142-27C6-2AAB-C54505BDA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31DDC8F5-7A15-40C7-C413-EC85D61002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98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580E73-01F1-ACB4-D604-EF69C5CF8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49B042D7-0EFD-FE7E-B55C-3AD802FE65A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10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85262F-13D1-F8B0-6DDC-C4D5BF0CE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39AB949A-F85E-EF30-8521-595BDF3CDB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21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72434D-5409-7B06-5F36-B49DFBF50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6944E03B-E69F-1D3E-89C6-F8DB3B95419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40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667A1-00CF-6FF1-7949-93BC3ACD2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E4772E5F-985A-26AC-7610-68F2D1063B6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66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5D3F0C-5FA7-3DB6-F788-694072941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27CEC9AC-012D-EB23-F2E9-179ACA4198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44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287989-4D9F-F495-9EB5-C578EB2E0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fossil&#10;&#10;AI-generated content may be incorrect.">
            <a:extLst>
              <a:ext uri="{FF2B5EF4-FFF2-40B4-BE49-F238E27FC236}">
                <a16:creationId xmlns:a16="http://schemas.microsoft.com/office/drawing/2014/main" id="{BBD143B8-5485-8F0C-9115-BDBB199089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03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C4F31A-D0A0-8CD5-B4C2-9D37ECB13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fossil&#10;&#10;AI-generated content may be incorrect.">
            <a:extLst>
              <a:ext uri="{FF2B5EF4-FFF2-40B4-BE49-F238E27FC236}">
                <a16:creationId xmlns:a16="http://schemas.microsoft.com/office/drawing/2014/main" id="{5991F584-59D6-729F-79BA-D9EEBFD30B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7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FEF3E9-AC12-8B66-F78E-AE27DED83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fossil&#10;&#10;AI-generated content may be incorrect.">
            <a:extLst>
              <a:ext uri="{FF2B5EF4-FFF2-40B4-BE49-F238E27FC236}">
                <a16:creationId xmlns:a16="http://schemas.microsoft.com/office/drawing/2014/main" id="{C7E77811-D2A5-98F4-F335-C6FB28491C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25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CC059-8C18-48E7-D5CF-8053A6307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fossil&#10;&#10;AI-generated content may be incorrect.">
            <a:extLst>
              <a:ext uri="{FF2B5EF4-FFF2-40B4-BE49-F238E27FC236}">
                <a16:creationId xmlns:a16="http://schemas.microsoft.com/office/drawing/2014/main" id="{F0A720F0-39BC-02F9-AB24-EBE9B94383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6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459814-07A7-FC19-3706-140F219ED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jar&#10;&#10;AI-generated content may be incorrect.">
            <a:extLst>
              <a:ext uri="{FF2B5EF4-FFF2-40B4-BE49-F238E27FC236}">
                <a16:creationId xmlns:a16="http://schemas.microsoft.com/office/drawing/2014/main" id="{2BE344C3-5159-C429-5B02-B36B9B87413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5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3FB7C5-2F01-7BF4-7F1E-16BE65C28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fossil&#10;&#10;AI-generated content may be incorrect.">
            <a:extLst>
              <a:ext uri="{FF2B5EF4-FFF2-40B4-BE49-F238E27FC236}">
                <a16:creationId xmlns:a16="http://schemas.microsoft.com/office/drawing/2014/main" id="{BC60A0AC-8CAC-E28D-3047-F5BB68498F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81E9CE-A464-AC33-E243-6F4EE495D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5D76E8E7-5E93-2C84-4B05-C0D96F8106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14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4C8876-D47B-4EA1-E87A-D033B6BA2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097DCEA3-7195-C0C6-4913-57190681ED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1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45AD10-2BA0-D774-7CCA-53C228ED1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0A69A82C-C469-9145-419D-6A4EF79200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75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11B360-2955-604E-A00A-BFC7A003D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nyon with a river&#10;&#10;AI-generated content may be incorrect.">
            <a:extLst>
              <a:ext uri="{FF2B5EF4-FFF2-40B4-BE49-F238E27FC236}">
                <a16:creationId xmlns:a16="http://schemas.microsoft.com/office/drawing/2014/main" id="{35DD8A7A-A7CF-035E-599B-537FB01A5B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90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09935D-6829-A134-FE85-1907A9FD3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ADD961F2-4F21-47A4-14E0-BF7482C1BF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11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8BA861-44A3-629F-ECA5-57F5FE94B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263AB325-4BF5-C26B-F3EF-B91839249E3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60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6F4153-06AF-BD83-E9ED-105F6A4CF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4E101D5E-195C-4446-1543-687808C823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43F5CA-00FD-A2B1-0D19-347379DCC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9931BD4F-45E1-C5A3-17C1-5AF074B7E7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8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9FA267-FF2A-28E6-A70D-12F03BD3B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large waterfall with a boat in it&#10;&#10;AI-generated content may be incorrect.">
            <a:extLst>
              <a:ext uri="{FF2B5EF4-FFF2-40B4-BE49-F238E27FC236}">
                <a16:creationId xmlns:a16="http://schemas.microsoft.com/office/drawing/2014/main" id="{EA634957-C66F-7193-4852-B97FBB0CEF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17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075913-B8CC-CE0F-F86A-B5D36FCCC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jar of layers with text&#10;&#10;AI-generated content may be incorrect.">
            <a:extLst>
              <a:ext uri="{FF2B5EF4-FFF2-40B4-BE49-F238E27FC236}">
                <a16:creationId xmlns:a16="http://schemas.microsoft.com/office/drawing/2014/main" id="{DA26A23D-72E2-ABF1-2398-62966E35D7E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90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4DD6DC-C2C9-55E6-ADF1-E86CEF7A0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8E8D0A38-3FF2-9DA2-CFA3-7448003A76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507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A79177-653F-1D74-D34A-6978B7765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4BC529D7-D4C9-3FEF-5840-DAE2BA0FC1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85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1487B1-0CC5-589D-B880-F4BC3C51B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aterfall&#10;&#10;AI-generated content may be incorrect.">
            <a:extLst>
              <a:ext uri="{FF2B5EF4-FFF2-40B4-BE49-F238E27FC236}">
                <a16:creationId xmlns:a16="http://schemas.microsoft.com/office/drawing/2014/main" id="{2795A596-84C7-50FB-5616-7336EF5A96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89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694634-F04C-8060-41EF-21D7736EB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88925664-2721-EA3F-8D2D-FB554F649C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0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1D6650-EDED-75A1-787C-294CFE87B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aper&#10;&#10;AI-generated content may be incorrect.">
            <a:extLst>
              <a:ext uri="{FF2B5EF4-FFF2-40B4-BE49-F238E27FC236}">
                <a16:creationId xmlns:a16="http://schemas.microsoft.com/office/drawing/2014/main" id="{84026A00-1DB0-4B51-347B-A0CA98EF9E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8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FF504F-9100-70E1-ECC8-DFF1D210F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tree with a mountain in the background&#10;&#10;AI-generated content may be incorrect.">
            <a:extLst>
              <a:ext uri="{FF2B5EF4-FFF2-40B4-BE49-F238E27FC236}">
                <a16:creationId xmlns:a16="http://schemas.microsoft.com/office/drawing/2014/main" id="{1035A4C4-4141-13AD-7862-8223EDA45C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4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2F06F9-B90B-D1B8-3370-7889EB04A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sign&#10;&#10;AI-generated content may be incorrect.">
            <a:extLst>
              <a:ext uri="{FF2B5EF4-FFF2-40B4-BE49-F238E27FC236}">
                <a16:creationId xmlns:a16="http://schemas.microsoft.com/office/drawing/2014/main" id="{28711AE2-94C3-ED82-A9F7-E7995942DF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40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F9D9DB-4D82-2147-90A3-1395B3D4A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sign&#10;&#10;AI-generated content may be incorrect.">
            <a:extLst>
              <a:ext uri="{FF2B5EF4-FFF2-40B4-BE49-F238E27FC236}">
                <a16:creationId xmlns:a16="http://schemas.microsoft.com/office/drawing/2014/main" id="{1A27FE85-B102-4781-1C3C-1E5DF1A2DD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63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6746A8-71D7-E36B-099E-4533C425C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C35BEF48-1E12-F4A6-00F1-2933C872391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99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CA5AA2-81F9-8B28-24D3-481224AA3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ox&#10;&#10;AI-generated content may be incorrect.">
            <a:extLst>
              <a:ext uri="{FF2B5EF4-FFF2-40B4-BE49-F238E27FC236}">
                <a16:creationId xmlns:a16="http://schemas.microsoft.com/office/drawing/2014/main" id="{397338A1-8F52-F217-1C41-70C77002AC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67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F0DF29-DBFF-B8A6-0C2D-6DDB8967C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fossil of a dinosaur&#10;&#10;AI-generated content may be incorrect.">
            <a:extLst>
              <a:ext uri="{FF2B5EF4-FFF2-40B4-BE49-F238E27FC236}">
                <a16:creationId xmlns:a16="http://schemas.microsoft.com/office/drawing/2014/main" id="{400096C7-6B27-DCF6-A658-6EB40C8CF3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36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FA08FF-E308-5E4B-CE0C-7E82ABA9F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landscape with a body of water and hills&#10;&#10;AI-generated content may be incorrect.">
            <a:extLst>
              <a:ext uri="{FF2B5EF4-FFF2-40B4-BE49-F238E27FC236}">
                <a16:creationId xmlns:a16="http://schemas.microsoft.com/office/drawing/2014/main" id="{92342B3F-0DB4-9B59-4D12-3FC88F2F49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41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06E764-60AA-1F09-E946-626B76250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C4F77155-E78B-FEAB-0B68-4E942BEF37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76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38225E-F1AA-43F3-1508-0D50FE354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B743DC2C-C107-295F-9852-CEC3EA5EC8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80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27CF3D-4CE3-30D7-6E4C-948345781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paper&#10;&#10;AI-generated content may be incorrect.">
            <a:extLst>
              <a:ext uri="{FF2B5EF4-FFF2-40B4-BE49-F238E27FC236}">
                <a16:creationId xmlns:a16="http://schemas.microsoft.com/office/drawing/2014/main" id="{D80E71EC-8E48-2D9D-E93C-3ADDE878F68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4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A25332-FA48-DAD7-92F7-8979C1E81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nyon with a river in the distance&#10;&#10;AI-generated content may be incorrect.">
            <a:extLst>
              <a:ext uri="{FF2B5EF4-FFF2-40B4-BE49-F238E27FC236}">
                <a16:creationId xmlns:a16="http://schemas.microsoft.com/office/drawing/2014/main" id="{851BCF34-678A-DF16-6CDE-724D5680A6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03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54BF3A-AF29-D9C3-5255-D31FED0DE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8565EAE2-653B-3A5B-8983-2A86F59445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69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761CA4-198D-5C97-E3E2-47325FAEF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red text&#10;&#10;AI-generated content may be incorrect.">
            <a:extLst>
              <a:ext uri="{FF2B5EF4-FFF2-40B4-BE49-F238E27FC236}">
                <a16:creationId xmlns:a16="http://schemas.microsoft.com/office/drawing/2014/main" id="{A8113372-DB6D-E6C2-9EF6-DB3E1CA22E2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F4FCC3-2D8B-21BD-BD3A-E4F552C12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text with red and black text&#10;&#10;AI-generated content may be incorrect.">
            <a:extLst>
              <a:ext uri="{FF2B5EF4-FFF2-40B4-BE49-F238E27FC236}">
                <a16:creationId xmlns:a16="http://schemas.microsoft.com/office/drawing/2014/main" id="{4D12EC9A-8C84-6E55-94ED-B417882C7D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E00D39-E57A-45A9-77D9-5171729A2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red text&#10;&#10;AI-generated content may be incorrect.">
            <a:extLst>
              <a:ext uri="{FF2B5EF4-FFF2-40B4-BE49-F238E27FC236}">
                <a16:creationId xmlns:a16="http://schemas.microsoft.com/office/drawing/2014/main" id="{DC8AE621-D7FC-3F5A-8A97-E8525DED20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53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6CA20C-3D77-1F38-30A9-2397630FD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F174DD0C-0DBF-3D84-51EE-DBD425580B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42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83FF35-D0F7-63D2-89AC-439D9F5B2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fossil of a dinosaur&#10;&#10;AI-generated content may be incorrect.">
            <a:extLst>
              <a:ext uri="{FF2B5EF4-FFF2-40B4-BE49-F238E27FC236}">
                <a16:creationId xmlns:a16="http://schemas.microsoft.com/office/drawing/2014/main" id="{61F1719F-8F95-0A1C-56AE-8682730C30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4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4F3529-47A3-C802-3B0D-3CC6D1C9D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nyon with a river&#10;&#10;AI-generated content may be incorrect.">
            <a:extLst>
              <a:ext uri="{FF2B5EF4-FFF2-40B4-BE49-F238E27FC236}">
                <a16:creationId xmlns:a16="http://schemas.microsoft.com/office/drawing/2014/main" id="{ADFDD42B-D005-C86C-E8D1-9F5D9D684FE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46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4DCF5D-3AC3-3377-A746-B2FFF1A68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n old book with a family record&#10;&#10;AI-generated content may be incorrect.">
            <a:extLst>
              <a:ext uri="{FF2B5EF4-FFF2-40B4-BE49-F238E27FC236}">
                <a16:creationId xmlns:a16="http://schemas.microsoft.com/office/drawing/2014/main" id="{655ECAD0-3E9A-392D-00E3-838DC932F3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03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F7C6E6-4427-2A15-01DE-2935CFDEC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40182F60-24E7-6D28-7401-868CDBA2C95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19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E0C81A-2BC7-B44A-F488-D99EA826A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sign&#10;&#10;AI-generated content may be incorrect.">
            <a:extLst>
              <a:ext uri="{FF2B5EF4-FFF2-40B4-BE49-F238E27FC236}">
                <a16:creationId xmlns:a16="http://schemas.microsoft.com/office/drawing/2014/main" id="{B6104931-07E3-F957-4ED9-1A883A37ED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97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00490B-DE61-37BB-0543-D1D6C79DF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EDD27D64-4160-8618-4BB0-6439CC6B55D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3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96453B-7817-7A3B-9ACE-E0ACE013E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B2BE97F6-6723-33C4-9808-D7FBAC0464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2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38B861-EEEB-E6BE-B905-1A345F92F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holding her hand up&#10;&#10;AI-generated content may be incorrect.">
            <a:extLst>
              <a:ext uri="{FF2B5EF4-FFF2-40B4-BE49-F238E27FC236}">
                <a16:creationId xmlns:a16="http://schemas.microsoft.com/office/drawing/2014/main" id="{4C4FD7C4-9876-5A49-8153-D42C0ED246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99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6684D3-266E-1EC6-817C-7C90EF63A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4D591928-B869-CC60-42DE-4D7E5E608D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85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F313C8-3916-DA0C-8A99-4D2C107A8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A5435ED2-B14D-DBCA-7C4A-ED18166D6D7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95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9880A4-654D-0F75-6476-48A2AF945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7689D0-E28F-2C2C-1717-E3A293CFFE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87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7F79E5-DC74-3805-1DC5-D3B2F375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fossilized dinosaur&#10;&#10;AI-generated content may be incorrect.">
            <a:extLst>
              <a:ext uri="{FF2B5EF4-FFF2-40B4-BE49-F238E27FC236}">
                <a16:creationId xmlns:a16="http://schemas.microsoft.com/office/drawing/2014/main" id="{BAE8E6B9-4569-D4EA-0056-BA30DF5145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8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B82E8E-933E-9883-6234-030E23D31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F89FB7B1-5738-6050-0F80-05369CDB5DA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7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9B5401-0870-A327-0556-714D230B1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ge with black text&#10;&#10;AI-generated content may be incorrect.">
            <a:extLst>
              <a:ext uri="{FF2B5EF4-FFF2-40B4-BE49-F238E27FC236}">
                <a16:creationId xmlns:a16="http://schemas.microsoft.com/office/drawing/2014/main" id="{30B8677D-4B0E-D3C5-C88E-02C8D7B8D45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4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D12C17-D342-C9EA-0772-4D14FEC9F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4A1F2123-9981-0F3A-D7FB-E67311005B7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48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285484-CB63-FCA6-3ED5-661B99576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1F44F333-239D-DFE1-5216-754EBD3D62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59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16B320-02EF-F13E-868A-A1F2B15BE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memory verse&#10;&#10;AI-generated content may be incorrect.">
            <a:extLst>
              <a:ext uri="{FF2B5EF4-FFF2-40B4-BE49-F238E27FC236}">
                <a16:creationId xmlns:a16="http://schemas.microsoft.com/office/drawing/2014/main" id="{00495167-4C73-2150-8040-98A26D2D73D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10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Macintosh PowerPoint</Application>
  <PresentationFormat>Widescreen</PresentationFormat>
  <Paragraphs>0</Paragraphs>
  <Slides>94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9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Isabella Kidwell</dc:creator>
  <cp:lastModifiedBy>Isabella Kidwell</cp:lastModifiedBy>
  <cp:revision>4</cp:revision>
  <dcterms:created xsi:type="dcterms:W3CDTF">2026-02-12T16:14:36Z</dcterms:created>
  <dcterms:modified xsi:type="dcterms:W3CDTF">2026-04-13T15:03:00Z</dcterms:modified>
</cp:coreProperties>
</file>