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74"/>
    <p:restoredTop sz="94658"/>
  </p:normalViewPr>
  <p:slideViewPr>
    <p:cSldViewPr snapToGrid="0">
      <p:cViewPr varScale="1">
        <p:scale>
          <a:sx n="89" d="100"/>
          <a:sy n="89" d="100"/>
        </p:scale>
        <p:origin x="200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850E9-B086-9A78-5EC3-D637417681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3F87EE-904B-5E0A-6C76-A6D62453A7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82572-B9B7-CDA3-414C-C49C005DC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4AC03-D72E-5FE8-473C-C13727736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061F5-775C-1BCA-362D-40FE39B60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2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66C08-8835-51EF-7933-701E7D3FA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B21085-3A41-4628-62A2-72F60E30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13774-9ECF-0678-35A4-34747D7A5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3BAD5-DDB3-81FD-ACC5-A21DDB7F9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279C1-DE4B-1AA9-8B22-33F3841C8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6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7C52C6-9B1D-0895-89CA-051FFAA0F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E93D2F-2766-CD5D-B895-69D90A09B1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1A8134-DBB1-DF49-3360-9CE64C5C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FE6BF-FB34-BE1C-4B3C-17ADF22CF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006F87-B187-48B3-1F90-F712924A6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3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788D7-8C01-5A67-ECC8-B0D21D00B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27200-4F79-297D-129D-79A7264D8B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54FCF-AD33-2441-62AF-B30E0229D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28D6A-F21E-1949-D49F-34CD7887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13439-5F00-15DD-8C0B-8E5BFE52B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29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63985-7441-80C6-C7F3-53BC34707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293F57-0FB1-C3BE-32CB-F8FBD5285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1B1C8-2497-97C0-2631-08979CE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FD7E9-3B5E-D26E-4981-6AFC0F3E1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E8A28-A1CE-ABE4-EF8E-33E649F0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40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BBE1-D0A1-0DF0-3747-540B447FA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D81D2-C8E4-773E-0D11-531366FC69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866433-37BF-A197-13E7-AFBF65239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C591F-2FA3-DECD-AB72-3BA7E622C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6501A-BF55-77D1-4817-5DCCE5916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B3C51-C8FC-4617-5BDD-78FE5D727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71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97954-8D41-B87F-ACBE-78099625B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46B37-362C-88EE-C3CA-8D33102CE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263900-7DA4-CCC0-07B7-0032AF14F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A45D23-3CC5-5216-3806-7491954ADB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F112CC-1FC7-F108-40B0-25529434A3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404332-05CE-9707-B366-69684F9D4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4741BE-4EEF-884C-E1B5-C42A72B7B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AA5E12-CF71-B548-A609-B8254CCA3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53D9D-FA2B-8F92-D398-6D8A550D0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514D39-06D9-7BBF-1954-4710D2236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7E3B55-5FA2-5DC6-AB5F-78F41C3A5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F054EF-F70A-061B-91C3-7928F2807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47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55CBD1-D314-3245-72B7-164DAFCAF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84550F-53FD-D47D-889E-BF7B8ABDF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BBD15-C935-F525-2065-CD9C49352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91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6BC19-05D9-6298-4CD3-064086048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93A0E-B022-2EA8-3AE6-0A0AB51A9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57BF3-E88B-B77C-4D82-8793C3648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981C6-F492-7FB6-176C-EE2DEE52E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2187C9-BD21-FDA0-2D8C-1591CF33F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6E761A-D046-B6F5-F0AF-C4C111EF9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18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EF6E0-FFF9-6D9D-9A1F-96580A7B0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20D87B-40DB-59D1-F579-09D7954205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2D6AB-D388-9C5D-D6C5-DC1A0CE88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28B17C-3430-9118-0B04-7AAC994D3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1A5FC6-D969-62CD-CA3A-346CF5C0E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F4B44D-3911-84B1-62AF-6950A5EB1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0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5C2E94-DE9B-15BE-3E23-3F6F37FA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944299-A226-2ACA-6B64-B2BA46B2C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74CD0-8321-768B-CEC8-6910E2782E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ED1AB7-F677-EC40-AB9F-E54ECB198E86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B0522-265D-49CC-A66F-211CB4781D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C75041-4F41-05E4-2FB6-72BC26A93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C20094-205B-EC40-8C31-3EFBAFD59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03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over of a book&#10;&#10;AI-generated content may be incorrect.">
            <a:extLst>
              <a:ext uri="{FF2B5EF4-FFF2-40B4-BE49-F238E27FC236}">
                <a16:creationId xmlns:a16="http://schemas.microsoft.com/office/drawing/2014/main" id="{C763D991-5797-D142-A9A4-E3D09F03D2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6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85F185-A483-8005-F4C8-6CEB25587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19A98557-09B9-3031-A090-2EBC47E671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DF81CB-1AD2-5BA3-09EE-6BAF0014D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text&#10;&#10;AI-generated content may be incorrect.">
            <a:extLst>
              <a:ext uri="{FF2B5EF4-FFF2-40B4-BE49-F238E27FC236}">
                <a16:creationId xmlns:a16="http://schemas.microsoft.com/office/drawing/2014/main" id="{997ACEB4-2262-C42B-731A-4A98123F40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0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7EFF3D-0B46-1322-1913-EA2E87A30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with her hand on her chin&#10;&#10;AI-generated content may be incorrect.">
            <a:extLst>
              <a:ext uri="{FF2B5EF4-FFF2-40B4-BE49-F238E27FC236}">
                <a16:creationId xmlns:a16="http://schemas.microsoft.com/office/drawing/2014/main" id="{D0A829BA-7C1B-EF37-BEF1-96F04FF79D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0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D4C739-90F8-F80A-8284-51D53E915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9E6236EB-2877-4BCA-534C-58272524E0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75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6DFED8-A650-8090-D998-235E50278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red text&#10;&#10;AI-generated content may be incorrect.">
            <a:extLst>
              <a:ext uri="{FF2B5EF4-FFF2-40B4-BE49-F238E27FC236}">
                <a16:creationId xmlns:a16="http://schemas.microsoft.com/office/drawing/2014/main" id="{BCB5F868-39CB-A6EA-B4C3-5C9577BA0D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00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5649E6-F0F4-179F-2669-52B29642C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history&#10;&#10;AI-generated content may be incorrect.">
            <a:extLst>
              <a:ext uri="{FF2B5EF4-FFF2-40B4-BE49-F238E27FC236}">
                <a16:creationId xmlns:a16="http://schemas.microsoft.com/office/drawing/2014/main" id="{71850CDE-E66A-BD5B-3800-8FE90F1D46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3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603967-37C4-918C-2243-B0D9A9E80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inosaur&#10;&#10;AI-generated content may be incorrect.">
            <a:extLst>
              <a:ext uri="{FF2B5EF4-FFF2-40B4-BE49-F238E27FC236}">
                <a16:creationId xmlns:a16="http://schemas.microsoft.com/office/drawing/2014/main" id="{D040B23E-3DA1-8655-5943-FBCE9A1AA0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6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77E3BD-4803-CB88-F902-0951E9ECE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inosaur&#10;&#10;AI-generated content may be incorrect.">
            <a:extLst>
              <a:ext uri="{FF2B5EF4-FFF2-40B4-BE49-F238E27FC236}">
                <a16:creationId xmlns:a16="http://schemas.microsoft.com/office/drawing/2014/main" id="{36C29848-3BA4-5619-683D-1946CEFD05E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07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BD5F8B-EB40-8606-2A14-3C8DF3818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inosaur&#10;&#10;AI-generated content may be incorrect.">
            <a:extLst>
              <a:ext uri="{FF2B5EF4-FFF2-40B4-BE49-F238E27FC236}">
                <a16:creationId xmlns:a16="http://schemas.microsoft.com/office/drawing/2014/main" id="{9B67A74C-97BE-3939-8807-49CFFEB96C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4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F92374-1C44-CAFE-278E-E5D411008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person's face&#10;&#10;AI-generated content may be incorrect.">
            <a:extLst>
              <a:ext uri="{FF2B5EF4-FFF2-40B4-BE49-F238E27FC236}">
                <a16:creationId xmlns:a16="http://schemas.microsoft.com/office/drawing/2014/main" id="{FC402F20-4EAD-D478-4690-E9A31A7D19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5DBF97-305C-9C9C-EE91-4906FE404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cleaning a dinosaur&#10;&#10;AI-generated content may be incorrect.">
            <a:extLst>
              <a:ext uri="{FF2B5EF4-FFF2-40B4-BE49-F238E27FC236}">
                <a16:creationId xmlns:a16="http://schemas.microsoft.com/office/drawing/2014/main" id="{E584FD58-C577-B41E-4975-4A6E09094F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84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B56EDB-9697-DCB5-EB8F-C976A5FB8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inosaur&#10;&#10;AI-generated content may be incorrect.">
            <a:extLst>
              <a:ext uri="{FF2B5EF4-FFF2-40B4-BE49-F238E27FC236}">
                <a16:creationId xmlns:a16="http://schemas.microsoft.com/office/drawing/2014/main" id="{1141513A-2D1D-30C3-31BB-EC9AA270C7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54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C06F7F-E39D-238F-B7E9-3133F78C7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inosaur&#10;&#10;AI-generated content may be incorrect.">
            <a:extLst>
              <a:ext uri="{FF2B5EF4-FFF2-40B4-BE49-F238E27FC236}">
                <a16:creationId xmlns:a16="http://schemas.microsoft.com/office/drawing/2014/main" id="{65FDA648-3FF3-64FF-CAE6-039DA3E9F0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3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03FE86-A594-78FB-5CF2-F37EA6063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inosaur&#10;&#10;AI-generated content may be incorrect.">
            <a:extLst>
              <a:ext uri="{FF2B5EF4-FFF2-40B4-BE49-F238E27FC236}">
                <a16:creationId xmlns:a16="http://schemas.microsoft.com/office/drawing/2014/main" id="{40A2A1D3-0EC2-3316-FCB6-0B8742178EB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0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2BB292-2D22-A151-904F-C07EB6691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Red text on a white background&#10;&#10;AI-generated content may be incorrect.">
            <a:extLst>
              <a:ext uri="{FF2B5EF4-FFF2-40B4-BE49-F238E27FC236}">
                <a16:creationId xmlns:a16="http://schemas.microsoft.com/office/drawing/2014/main" id="{11FD7565-A4B2-C008-DE7C-D24DE6F812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1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0B65DE-49C8-DBD5-F81A-F30F8C01E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sign with red text&#10;&#10;AI-generated content may be incorrect.">
            <a:extLst>
              <a:ext uri="{FF2B5EF4-FFF2-40B4-BE49-F238E27FC236}">
                <a16:creationId xmlns:a16="http://schemas.microsoft.com/office/drawing/2014/main" id="{2DBE077D-C04D-9001-266F-4257A5ACDA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0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A0A470-2B56-89A4-E719-61C1C86F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black and white photo of a dinosaur&#10;&#10;AI-generated content may be incorrect.">
            <a:extLst>
              <a:ext uri="{FF2B5EF4-FFF2-40B4-BE49-F238E27FC236}">
                <a16:creationId xmlns:a16="http://schemas.microsoft.com/office/drawing/2014/main" id="{A2AAF00F-5BF8-94A9-2580-31DB029283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2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DF0437-80CD-E291-D569-54A82D3E6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looking up with a serious expression&#10;&#10;AI-generated content may be incorrect.">
            <a:extLst>
              <a:ext uri="{FF2B5EF4-FFF2-40B4-BE49-F238E27FC236}">
                <a16:creationId xmlns:a16="http://schemas.microsoft.com/office/drawing/2014/main" id="{1798A37D-9CA9-4EBF-B957-2BA3275C0D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6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CAD5A3-102F-6889-ABC7-276C4CE6D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F2DBFEB9-E4D0-0096-A9BA-DA7A7A3AD8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25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35D4C1-1790-3817-E538-358F68CAE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F8A42D51-B68F-0BAF-0FCA-4543AE304C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4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E48E0F-0AA0-7DDE-C753-14A76BAC0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36247E8E-A692-F5C6-1A84-4168C0ABC9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11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A8ACB7-B549-2259-F0D5-99A6DD7CE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inosaur&#10;&#10;AI-generated content may be incorrect.">
            <a:extLst>
              <a:ext uri="{FF2B5EF4-FFF2-40B4-BE49-F238E27FC236}">
                <a16:creationId xmlns:a16="http://schemas.microsoft.com/office/drawing/2014/main" id="{1E8192C8-1C69-DCB8-7DB8-ED5C92A229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3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9F281A-082E-8F39-C33C-AB03711D6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 up of text&#10;&#10;AI-generated content may be incorrect.">
            <a:extLst>
              <a:ext uri="{FF2B5EF4-FFF2-40B4-BE49-F238E27FC236}">
                <a16:creationId xmlns:a16="http://schemas.microsoft.com/office/drawing/2014/main" id="{C6204B5B-929F-5728-1657-20DBB4089D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6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13BF53-62F7-CAD0-1CC5-5AB7CCA67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elephants walking on a dirt road&#10;&#10;AI-generated content may be incorrect.">
            <a:extLst>
              <a:ext uri="{FF2B5EF4-FFF2-40B4-BE49-F238E27FC236}">
                <a16:creationId xmlns:a16="http://schemas.microsoft.com/office/drawing/2014/main" id="{9329895F-6FC3-7BC8-2FE6-D062DA7E51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9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E3D46D-CA86-10BD-3FE4-17DE356FF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685A13B6-978B-6DDA-54C0-C3B9DEECF9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4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991451-D8A6-50BB-DB9C-2090D2ECB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E22B6F75-A056-D5A4-CA93-9D36C6738D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23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C104E7-1BCA-C00A-A84B-E02CA63FB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A23D064D-63DA-6EDD-9E3D-477BEEED5B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7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1C04FF-1D31-DD41-4BC5-B179AF319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3B019414-DAC0-CD1C-C811-CEA4109435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3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80E1B9-6891-D35A-C658-7829A265A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 up of red text&#10;&#10;AI-generated content may be incorrect.">
            <a:extLst>
              <a:ext uri="{FF2B5EF4-FFF2-40B4-BE49-F238E27FC236}">
                <a16:creationId xmlns:a16="http://schemas.microsoft.com/office/drawing/2014/main" id="{8F8F2DD3-3CC6-7429-0A19-11E052BD33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4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A279E9-F73B-B3DF-AFA0-31393CADB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66BB1A38-5319-7CE0-43D8-95EB60BA80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37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A524F6-0808-4E59-1434-B3BE9C25B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8927545A-C28D-CD9A-AA2C-0CED18A0B5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2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308D38-9A1C-2869-10FA-B1A0968CB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text&#10;&#10;AI-generated content may be incorrect.">
            <a:extLst>
              <a:ext uri="{FF2B5EF4-FFF2-40B4-BE49-F238E27FC236}">
                <a16:creationId xmlns:a16="http://schemas.microsoft.com/office/drawing/2014/main" id="{E9F5E758-AC5A-2404-25EF-778A517373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13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F85DB8-3E05-D3F1-D047-7E9891449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inosaur&#10;&#10;AI-generated content may be incorrect.">
            <a:extLst>
              <a:ext uri="{FF2B5EF4-FFF2-40B4-BE49-F238E27FC236}">
                <a16:creationId xmlns:a16="http://schemas.microsoft.com/office/drawing/2014/main" id="{541EBC42-0D38-29C4-B60D-BB8B6CB9B0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8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81313B-9A50-BACE-2541-80D910B67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ale swimming in the water&#10;&#10;AI-generated content may be incorrect.">
            <a:extLst>
              <a:ext uri="{FF2B5EF4-FFF2-40B4-BE49-F238E27FC236}">
                <a16:creationId xmlns:a16="http://schemas.microsoft.com/office/drawing/2014/main" id="{2A518E38-76E9-68FF-D7F4-60C221E107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8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ED6C0A-DC7C-8CAC-3B1F-A2A79B698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ale&#10;&#10;AI-generated content may be incorrect.">
            <a:extLst>
              <a:ext uri="{FF2B5EF4-FFF2-40B4-BE49-F238E27FC236}">
                <a16:creationId xmlns:a16="http://schemas.microsoft.com/office/drawing/2014/main" id="{282859D5-3825-B7B2-9340-C52FC40A39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45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90F48C-51C1-3436-2DD8-DAE6351EB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ale swimming in the water&#10;&#10;AI-generated content may be incorrect.">
            <a:extLst>
              <a:ext uri="{FF2B5EF4-FFF2-40B4-BE49-F238E27FC236}">
                <a16:creationId xmlns:a16="http://schemas.microsoft.com/office/drawing/2014/main" id="{869D303B-5866-E2B1-F078-7C9EEFEB1E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5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5DF8A-7151-B6CA-24A9-BB77735CF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ale jumping out of water&#10;&#10;AI-generated content may be incorrect.">
            <a:extLst>
              <a:ext uri="{FF2B5EF4-FFF2-40B4-BE49-F238E27FC236}">
                <a16:creationId xmlns:a16="http://schemas.microsoft.com/office/drawing/2014/main" id="{24D1D2A8-40AC-3B12-2A09-17FBAB5730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E1D61-2247-53CC-7693-4AA7FEC1E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B38E0494-1AF2-2DC1-0895-AF509C8FB7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6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38F6D3-D53C-06CA-BC54-E9FB22A25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7CAF3A67-F653-34C4-ECF6-8003429151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04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022428-3214-FB18-6900-74DE882D5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A4247609-D16A-5447-2141-6F66E8487A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5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A25F7E-1856-55A9-56D7-65D36FB81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text&#10;&#10;AI-generated content may be incorrect.">
            <a:extLst>
              <a:ext uri="{FF2B5EF4-FFF2-40B4-BE49-F238E27FC236}">
                <a16:creationId xmlns:a16="http://schemas.microsoft.com/office/drawing/2014/main" id="{02989CE5-37C8-0D97-D5CA-09CA736F00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35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BDA305-E3B5-3009-2021-E1960B32E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looking up with a serious expression&#10;&#10;AI-generated content may be incorrect.">
            <a:extLst>
              <a:ext uri="{FF2B5EF4-FFF2-40B4-BE49-F238E27FC236}">
                <a16:creationId xmlns:a16="http://schemas.microsoft.com/office/drawing/2014/main" id="{D13733D9-2190-86B6-A8AF-1002007C9F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2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3980A1-9717-427F-4220-78D45BB99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6B6649D2-215D-AEA6-8BD4-BB98346EA7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3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C1A4F1-AAEB-C749-B0D6-C3602D116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inosaur&#10;&#10;AI-generated content may be incorrect.">
            <a:extLst>
              <a:ext uri="{FF2B5EF4-FFF2-40B4-BE49-F238E27FC236}">
                <a16:creationId xmlns:a16="http://schemas.microsoft.com/office/drawing/2014/main" id="{271527F9-15D5-1298-DB4A-654C79D8E3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84FCCE-A627-B268-7063-F4E423C01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0E33691C-29D8-7FDB-E93E-964BE50A7F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7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39AAF8-84AE-88FD-1F99-C6702FE91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close-up of a white card&#10;&#10;AI-generated content may be incorrect.">
            <a:extLst>
              <a:ext uri="{FF2B5EF4-FFF2-40B4-BE49-F238E27FC236}">
                <a16:creationId xmlns:a16="http://schemas.microsoft.com/office/drawing/2014/main" id="{1D506C69-7DD2-A6FA-A060-A2A993F95D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74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1C62-63AB-31D4-2AC1-6CA94DEF1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cleaning reptile&#10;&#10;AI-generated content may be incorrect.">
            <a:extLst>
              <a:ext uri="{FF2B5EF4-FFF2-40B4-BE49-F238E27FC236}">
                <a16:creationId xmlns:a16="http://schemas.microsoft.com/office/drawing/2014/main" id="{1CF28246-169D-F27B-6C98-A6F498464E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5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C42655-3570-E0A9-D5B4-8F8019FC7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of a dinosaur&#10;&#10;AI-generated content may be incorrect.">
            <a:extLst>
              <a:ext uri="{FF2B5EF4-FFF2-40B4-BE49-F238E27FC236}">
                <a16:creationId xmlns:a16="http://schemas.microsoft.com/office/drawing/2014/main" id="{B9392E80-9715-B59D-1D43-BFC8401DE7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3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1D1AD5-B3C5-9479-3E0F-884B43E38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of a pterodactyl&#10;&#10;AI-generated content may be incorrect.">
            <a:extLst>
              <a:ext uri="{FF2B5EF4-FFF2-40B4-BE49-F238E27FC236}">
                <a16:creationId xmlns:a16="http://schemas.microsoft.com/office/drawing/2014/main" id="{41720963-AAD7-570C-9DB9-68C86A76FA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CCDC73-36CE-5D44-7737-908C5E18E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dinosaur with text on it&#10;&#10;AI-generated content may be incorrect.">
            <a:extLst>
              <a:ext uri="{FF2B5EF4-FFF2-40B4-BE49-F238E27FC236}">
                <a16:creationId xmlns:a16="http://schemas.microsoft.com/office/drawing/2014/main" id="{45186C0A-2E6B-4ADB-D3DE-B548BB6F1B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0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49D7D9-71DE-BDDF-6679-D1C39B4C4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AFCACDE3-B58C-DB45-9803-56CDBB93CA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1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63650C-7A47-717B-6D75-99D8E9FAE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684F2114-5B9B-D369-5F69-6DF9B0B9D5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3B2C51-07C2-6DA9-188C-8C3E8489E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45BB97C0-804C-E9D0-9371-D993918D7E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3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B2A5D2-5BF1-9C59-1681-BDFCB1F9C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red text&#10;&#10;AI-generated content may be incorrect.">
            <a:extLst>
              <a:ext uri="{FF2B5EF4-FFF2-40B4-BE49-F238E27FC236}">
                <a16:creationId xmlns:a16="http://schemas.microsoft.com/office/drawing/2014/main" id="{FDD614A6-8823-AEA2-500E-B8C0CAFB92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4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2A4CC5-6443-9761-23E1-14246B623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dinosaur&#10;&#10;AI-generated content may be incorrect.">
            <a:extLst>
              <a:ext uri="{FF2B5EF4-FFF2-40B4-BE49-F238E27FC236}">
                <a16:creationId xmlns:a16="http://schemas.microsoft.com/office/drawing/2014/main" id="{D9C668B7-6D93-4581-7DB6-E2D0E2B0D4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6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CD365B-CBFB-8A8D-F109-0E86F5067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artoon dinosaur with text below&#10;&#10;AI-generated content may be incorrect.">
            <a:extLst>
              <a:ext uri="{FF2B5EF4-FFF2-40B4-BE49-F238E27FC236}">
                <a16:creationId xmlns:a16="http://schemas.microsoft.com/office/drawing/2014/main" id="{7A2F0FC4-19AF-7684-43CD-4BBB125E1E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9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39AC01-F51C-F5D2-0F54-A6BC60156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artoon of a pterodactyl&#10;&#10;AI-generated content may be incorrect.">
            <a:extLst>
              <a:ext uri="{FF2B5EF4-FFF2-40B4-BE49-F238E27FC236}">
                <a16:creationId xmlns:a16="http://schemas.microsoft.com/office/drawing/2014/main" id="{D9CFD80A-6DD1-0B07-2EC5-3DAD0CE961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10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070574-2842-62C6-83ED-FEA363FCA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dinosaur with text on it&#10;&#10;AI-generated content may be incorrect.">
            <a:extLst>
              <a:ext uri="{FF2B5EF4-FFF2-40B4-BE49-F238E27FC236}">
                <a16:creationId xmlns:a16="http://schemas.microsoft.com/office/drawing/2014/main" id="{E22D44B9-DAA4-6965-1553-D3C85FB194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6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E2A42F-A4B0-F174-FEBE-F1DA57854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85917157-590B-A932-7A90-6A345B3FAD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E841B4-ED78-FB4F-6B42-8A73A0592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mory verse&#10;&#10;AI-generated content may be incorrect.">
            <a:extLst>
              <a:ext uri="{FF2B5EF4-FFF2-40B4-BE49-F238E27FC236}">
                <a16:creationId xmlns:a16="http://schemas.microsoft.com/office/drawing/2014/main" id="{A65F3D53-2131-FAA9-EE90-532C54E218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7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11A3FB-64A9-F7AC-288D-4B6805993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B4A84C3F-38C8-3CF8-9340-536AD6792B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4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BB3565-1ECC-F559-F50A-C6B7BACA1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FD27DBF4-E728-0D93-5E6B-4628D1DC49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0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477788-DE98-0064-DAE7-247634C26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8379C45A-4D4B-E391-549E-24E696BE5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6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Macintosh PowerPoint</Application>
  <PresentationFormat>Widescreen</PresentationFormat>
  <Paragraphs>0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3</cp:revision>
  <dcterms:created xsi:type="dcterms:W3CDTF">2026-02-13T17:33:24Z</dcterms:created>
  <dcterms:modified xsi:type="dcterms:W3CDTF">2026-04-13T15:12:29Z</dcterms:modified>
</cp:coreProperties>
</file>