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67" r:id="rId13"/>
    <p:sldId id="273" r:id="rId14"/>
    <p:sldId id="274" r:id="rId15"/>
    <p:sldId id="270" r:id="rId16"/>
    <p:sldId id="271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338" r:id="rId81"/>
    <p:sldId id="339" r:id="rId82"/>
    <p:sldId id="340" r:id="rId83"/>
    <p:sldId id="341" r:id="rId84"/>
    <p:sldId id="342" r:id="rId85"/>
    <p:sldId id="343" r:id="rId86"/>
    <p:sldId id="344" r:id="rId87"/>
    <p:sldId id="345" r:id="rId88"/>
    <p:sldId id="346" r:id="rId89"/>
    <p:sldId id="347" r:id="rId90"/>
    <p:sldId id="348" r:id="rId9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74"/>
    <p:restoredTop sz="94658"/>
  </p:normalViewPr>
  <p:slideViewPr>
    <p:cSldViewPr snapToGrid="0">
      <p:cViewPr varScale="1">
        <p:scale>
          <a:sx n="89" d="100"/>
          <a:sy n="89" d="100"/>
        </p:scale>
        <p:origin x="200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DE5FB-CEE6-EDCA-A402-BB5E2A826C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684E98-CAFD-65AD-8ACE-914CB45365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06FBE-04EC-E25A-9C73-1BD05A869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A36C-B2FA-9240-B1E6-80AE4B2EC3C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EBBC5-2862-02EF-D18F-B87FEDABA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3BFE0E-10C9-0FCE-FD4A-D3D367340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AB4B-41DD-4549-893F-2EF643D68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10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F168C-2A98-9FE8-5F15-4F4A9E9AF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06313D-2C44-DFB5-FDCE-C1A4490A81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C49FE-A655-DAFA-1FEA-66CC3E271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A36C-B2FA-9240-B1E6-80AE4B2EC3C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98B666-E1DC-FF68-5591-618A886F5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51A5A-E64A-1D60-1351-72C8A469D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AB4B-41DD-4549-893F-2EF643D68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82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76BD75-AB68-9CD1-D04A-0FC639EB83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452C4A-71A5-465C-1F7C-1E9B945A7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92A68-7EE8-7B97-7F95-1A9BD8459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A36C-B2FA-9240-B1E6-80AE4B2EC3C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9A138-F382-F244-5304-699E28149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0B0CD-F204-355C-8DF9-2EBDD8553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AB4B-41DD-4549-893F-2EF643D68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74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1A1C4-1D84-35BE-212F-A5EF6C515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360A2-DA18-F071-AAE1-587D76F53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8F9DB0-CC20-76E1-FE25-3649EB189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A36C-B2FA-9240-B1E6-80AE4B2EC3C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1D7796-8082-2645-548C-F287FF80F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8578E8-884B-A44E-5AB3-F3248B096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AB4B-41DD-4549-893F-2EF643D68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4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C2B27-CA23-C08C-66AB-5AADBB244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A38189-EC93-0F27-7909-6C61D9995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F5E7E-0BC2-AEB2-D5A8-B5DAA5983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A36C-B2FA-9240-B1E6-80AE4B2EC3C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8542-DAC1-92A5-E256-A5CC3C1EF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0A946-3933-A3C8-8554-4685AC4A4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AB4B-41DD-4549-893F-2EF643D68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97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39791-BDFB-1051-2FDE-32A3329F3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D63F7-C097-BB60-5785-D8286801D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55757D-7AD8-E74D-64AC-F9EB2894E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78946B-E298-2ED0-961D-E0A23EFCA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A36C-B2FA-9240-B1E6-80AE4B2EC3C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747055-52A2-0688-7699-05B9406CB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BE69B9-7C5E-1CF9-22BB-39389C89D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AB4B-41DD-4549-893F-2EF643D68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FFEF6-19AB-1675-0A6F-0A2BABDA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1E897-242B-CECB-8177-9A1732DA3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79D11C-1F59-F111-3441-EC0C96FF2F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81DD19-2155-DB86-7BC0-BCE02843B1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8C79E4-8869-6474-894A-F01D5C4F2C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A8A02-38D8-052A-B48C-9EE987734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A36C-B2FA-9240-B1E6-80AE4B2EC3C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D30098-6F00-B238-96C5-3B365CB79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905811-BC4F-1D6C-1121-E33B34619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AB4B-41DD-4549-893F-2EF643D68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96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423A0-EFBA-4071-B561-FF5CEA4C3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387A77-2536-4089-5FE1-4C9C8019F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A36C-B2FA-9240-B1E6-80AE4B2EC3C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893854-0B15-8196-194A-386EBD5EF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568E11-EC47-A230-DB2F-65F5478B3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AB4B-41DD-4549-893F-2EF643D68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4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DACB8C-7C9B-AC82-BDBF-1C6353095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A36C-B2FA-9240-B1E6-80AE4B2EC3C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CDAE5F-19FE-7FAD-BFCB-28F5AE2B6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421862-E257-49A0-C4DF-719B1C622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AB4B-41DD-4549-893F-2EF643D68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70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ED15A-BA85-9D69-42D3-D325C7EEA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93978-10F3-B11C-A929-242281764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ABB1B6-5A9A-CC9B-FD72-F4DE660F0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866A5C-730D-82FF-8195-F8B2FF8B4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A36C-B2FA-9240-B1E6-80AE4B2EC3C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CA827-CAFC-3317-FB36-75197F813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ACED-30A0-0E68-DCB7-0CA90C93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AB4B-41DD-4549-893F-2EF643D68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83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43A47-796E-F9BA-0492-F8D408505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888ECB-CC3B-1A5F-7B63-554490E5F4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A97D9E-6EA4-CF34-F4BA-A82BCCF033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3ED196-9EC7-B22D-D44E-A40A3D99C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A36C-B2FA-9240-B1E6-80AE4B2EC3C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2037B0-837F-A9F2-E717-065020BAE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966C5C-DB29-4D26-8DA0-7B85DDD61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AB4B-41DD-4549-893F-2EF643D68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85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B24D07-05FA-DEFC-897D-8BF245D93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280DC-C7E9-0BE3-B784-A01BE1122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65C3E-124C-7BCD-E23B-A0B11A77F0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9AA36C-B2FA-9240-B1E6-80AE4B2EC3C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3CF70-4A00-C4B4-9988-25C8AA3CA1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9C727-DF90-7A9A-B9B4-E2824CF0C3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8DAB4B-41DD-4549-893F-2EF643D68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493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402CA8-71D9-D0B9-5FA8-2743C1FB9E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8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4C5028-D5DD-864D-40C9-FAFB76274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BD41C03E-0654-F523-2E43-501D675D00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70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335811-2146-507F-D7D3-9CEE8978E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tree&#10;&#10;AI-generated content may be incorrect.">
            <a:extLst>
              <a:ext uri="{FF2B5EF4-FFF2-40B4-BE49-F238E27FC236}">
                <a16:creationId xmlns:a16="http://schemas.microsoft.com/office/drawing/2014/main" id="{EC4A8D05-907F-0FBE-66BE-416A0169BE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303E87-75A8-298E-2209-47442137C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E77C9727-13AF-663B-1E58-30C90605AE6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1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59BEA9-2327-F11E-E320-7FBFED5A6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tree&#10;&#10;AI-generated content may be incorrect.">
            <a:extLst>
              <a:ext uri="{FF2B5EF4-FFF2-40B4-BE49-F238E27FC236}">
                <a16:creationId xmlns:a16="http://schemas.microsoft.com/office/drawing/2014/main" id="{C8420E57-0764-DF79-25C5-67764643F5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27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EC2DBF-5B03-0B9A-5FD0-180F6E0AD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tree&#10;&#10;AI-generated content may be incorrect.">
            <a:extLst>
              <a:ext uri="{FF2B5EF4-FFF2-40B4-BE49-F238E27FC236}">
                <a16:creationId xmlns:a16="http://schemas.microsoft.com/office/drawing/2014/main" id="{DF1B3F48-1A13-7FE6-15C6-08FBCC6163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7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C12FC1-8199-2411-4240-F8039A345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 up of text&#10;&#10;AI-generated content may be incorrect.">
            <a:extLst>
              <a:ext uri="{FF2B5EF4-FFF2-40B4-BE49-F238E27FC236}">
                <a16:creationId xmlns:a16="http://schemas.microsoft.com/office/drawing/2014/main" id="{8A549877-8FB4-FBA0-D9F8-8CDB3A3FF3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3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97E493-34DF-0F29-2447-2E5849ADB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's hand holding a brush to a skull&#10;&#10;AI-generated content may be incorrect.">
            <a:extLst>
              <a:ext uri="{FF2B5EF4-FFF2-40B4-BE49-F238E27FC236}">
                <a16:creationId xmlns:a16="http://schemas.microsoft.com/office/drawing/2014/main" id="{7BF751C0-E1FE-CE7A-4451-81DADAA967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8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AC6A9C-08B6-9B54-7339-29CBB227E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earing a white coat&#10;&#10;AI-generated content may be incorrect.">
            <a:extLst>
              <a:ext uri="{FF2B5EF4-FFF2-40B4-BE49-F238E27FC236}">
                <a16:creationId xmlns:a16="http://schemas.microsoft.com/office/drawing/2014/main" id="{5E6B673E-9A3C-EEFD-E49A-164205E260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DF0D96-30E3-F3F7-F59D-D64ACBB9F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kull on the ground&#10;&#10;AI-generated content may be incorrect.">
            <a:extLst>
              <a:ext uri="{FF2B5EF4-FFF2-40B4-BE49-F238E27FC236}">
                <a16:creationId xmlns:a16="http://schemas.microsoft.com/office/drawing/2014/main" id="{FB07550B-3B98-F2FE-44C4-D2ED631D99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5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05F8A8-2678-6BBB-8A38-408A2448A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kull in the dirt&#10;&#10;AI-generated content may be incorrect.">
            <a:extLst>
              <a:ext uri="{FF2B5EF4-FFF2-40B4-BE49-F238E27FC236}">
                <a16:creationId xmlns:a16="http://schemas.microsoft.com/office/drawing/2014/main" id="{BB6E3C66-E9A9-44C9-DE9B-E233FE00DD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379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D09775-6533-63AC-B777-E7A83D71F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painting a skull in the sand&#10;&#10;AI-generated content may be incorrect.">
            <a:extLst>
              <a:ext uri="{FF2B5EF4-FFF2-40B4-BE49-F238E27FC236}">
                <a16:creationId xmlns:a16="http://schemas.microsoft.com/office/drawing/2014/main" id="{93F472B0-DCA6-0ED2-7E27-3CC23DE4DC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3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66ED4A-CCCD-2D4C-044A-48B437D10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kull in the dirt&#10;&#10;AI-generated content may be incorrect.">
            <a:extLst>
              <a:ext uri="{FF2B5EF4-FFF2-40B4-BE49-F238E27FC236}">
                <a16:creationId xmlns:a16="http://schemas.microsoft.com/office/drawing/2014/main" id="{44E06A36-823C-269D-1745-2697FA3EA2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6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A910EB-C420-AAC8-3453-2A4E7D637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kull with text overlay&#10;&#10;AI-generated content may be incorrect.">
            <a:extLst>
              <a:ext uri="{FF2B5EF4-FFF2-40B4-BE49-F238E27FC236}">
                <a16:creationId xmlns:a16="http://schemas.microsoft.com/office/drawing/2014/main" id="{BE9F367C-19F6-3D4D-B2C9-7B44DBE57D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99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8B1DA5-41E8-A3EC-F04A-6E8891A6F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kull in the dirt&#10;&#10;AI-generated content may be incorrect.">
            <a:extLst>
              <a:ext uri="{FF2B5EF4-FFF2-40B4-BE49-F238E27FC236}">
                <a16:creationId xmlns:a16="http://schemas.microsoft.com/office/drawing/2014/main" id="{9345F828-C7F3-EC78-5CF5-41C20480CE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4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8DD11F-2990-AFE2-56B9-912C62978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B6ADC5-46B1-3392-AB63-1617C4401C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84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DE9B57-869D-0D7B-DA62-80CCABEFA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feet&#10;&#10;AI-generated content may be incorrect.">
            <a:extLst>
              <a:ext uri="{FF2B5EF4-FFF2-40B4-BE49-F238E27FC236}">
                <a16:creationId xmlns:a16="http://schemas.microsoft.com/office/drawing/2014/main" id="{7A79096A-8B0A-ED25-01B6-8B8E7B3EA2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79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00E414-2D2C-EDE6-9269-0862FCC35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kull&#10;&#10;AI-generated content may be incorrect.">
            <a:extLst>
              <a:ext uri="{FF2B5EF4-FFF2-40B4-BE49-F238E27FC236}">
                <a16:creationId xmlns:a16="http://schemas.microsoft.com/office/drawing/2014/main" id="{51865DF8-17AE-8560-963C-35DB46AE29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4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596271-ED12-BE00-90A7-3BBAB3E3C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kull&#10;&#10;AI-generated content may be incorrect.">
            <a:extLst>
              <a:ext uri="{FF2B5EF4-FFF2-40B4-BE49-F238E27FC236}">
                <a16:creationId xmlns:a16="http://schemas.microsoft.com/office/drawing/2014/main" id="{E53A83CE-2F07-2CB0-6FB6-6CCB271BDE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6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6F92E4-9CB6-D2F3-915D-55098E306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0277A4-9292-9A30-2E92-191DA92D797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69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DF0B67-FD6A-C74B-00CA-55A6C6434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kull with text below&#10;&#10;AI-generated content may be incorrect.">
            <a:extLst>
              <a:ext uri="{FF2B5EF4-FFF2-40B4-BE49-F238E27FC236}">
                <a16:creationId xmlns:a16="http://schemas.microsoft.com/office/drawing/2014/main" id="{D76EC2E7-795D-95B4-FB75-381414960FC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01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3487AA-DAAA-EB01-8FA1-22765A358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kull with text overlay&#10;&#10;AI-generated content may be incorrect.">
            <a:extLst>
              <a:ext uri="{FF2B5EF4-FFF2-40B4-BE49-F238E27FC236}">
                <a16:creationId xmlns:a16="http://schemas.microsoft.com/office/drawing/2014/main" id="{E5E508CB-ECD2-2976-B7A4-3BD2A6F325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72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1437F5-89A7-A8C6-169F-C608330EE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EE04D175-A20C-A4AC-A427-AE6E09F5E5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54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34D7E4-B7CC-0EA9-915C-203DCEDA3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kull with text on it&#10;&#10;AI-generated content may be incorrect.">
            <a:extLst>
              <a:ext uri="{FF2B5EF4-FFF2-40B4-BE49-F238E27FC236}">
                <a16:creationId xmlns:a16="http://schemas.microsoft.com/office/drawing/2014/main" id="{73774D50-7CA4-051F-45C6-52DCF0AE0B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65498C-7C48-BFDE-2E82-5E853FC56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kull&#10;&#10;AI-generated content may be incorrect.">
            <a:extLst>
              <a:ext uri="{FF2B5EF4-FFF2-40B4-BE49-F238E27FC236}">
                <a16:creationId xmlns:a16="http://schemas.microsoft.com/office/drawing/2014/main" id="{329D3FAC-F0A3-C383-18E0-E44E6E6D83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05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3D6952-A8E6-0837-3868-1C5FF5BCF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kull&#10;&#10;AI-generated content may be incorrect.">
            <a:extLst>
              <a:ext uri="{FF2B5EF4-FFF2-40B4-BE49-F238E27FC236}">
                <a16:creationId xmlns:a16="http://schemas.microsoft.com/office/drawing/2014/main" id="{8693E8C3-9FB1-9953-1FDD-CC8D6390CD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51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57CDAE-B056-0817-2CCB-F19B19029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a skull on his head&#10;&#10;AI-generated content may be incorrect.">
            <a:extLst>
              <a:ext uri="{FF2B5EF4-FFF2-40B4-BE49-F238E27FC236}">
                <a16:creationId xmlns:a16="http://schemas.microsoft.com/office/drawing/2014/main" id="{AA69F26F-BB57-34B8-E076-0B20A5BDAE9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3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626820-91C4-E249-8E36-35DC863CB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a skull on his head&#10;&#10;AI-generated content may be incorrect.">
            <a:extLst>
              <a:ext uri="{FF2B5EF4-FFF2-40B4-BE49-F238E27FC236}">
                <a16:creationId xmlns:a16="http://schemas.microsoft.com/office/drawing/2014/main" id="{B59F673F-4BB7-D7DA-CC4C-0237809D09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91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84BB30-C27C-21D6-E2B7-631EE8DDA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face&#10;&#10;AI-generated content may be incorrect.">
            <a:extLst>
              <a:ext uri="{FF2B5EF4-FFF2-40B4-BE49-F238E27FC236}">
                <a16:creationId xmlns:a16="http://schemas.microsoft.com/office/drawing/2014/main" id="{7EB824D5-78A1-54FF-25EA-114D3FBC5F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81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70472B-8EA6-D3B9-8FA9-D3EB9828B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a skull and text&#10;&#10;AI-generated content may be incorrect.">
            <a:extLst>
              <a:ext uri="{FF2B5EF4-FFF2-40B4-BE49-F238E27FC236}">
                <a16:creationId xmlns:a16="http://schemas.microsoft.com/office/drawing/2014/main" id="{D5BE825E-BEF0-FAB9-54BE-18356C9C27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4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972FFF-BCC0-456C-8424-3275A9A18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a skull and text&#10;&#10;AI-generated content may be incorrect.">
            <a:extLst>
              <a:ext uri="{FF2B5EF4-FFF2-40B4-BE49-F238E27FC236}">
                <a16:creationId xmlns:a16="http://schemas.microsoft.com/office/drawing/2014/main" id="{116021B4-2276-5CC9-214D-E645D0CBA0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97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1D73FC-B1C4-D1A5-43C3-11B1E4EDC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skull of a human&#10;&#10;AI-generated content may be incorrect.">
            <a:extLst>
              <a:ext uri="{FF2B5EF4-FFF2-40B4-BE49-F238E27FC236}">
                <a16:creationId xmlns:a16="http://schemas.microsoft.com/office/drawing/2014/main" id="{53684469-C5C5-9515-D316-E8FD6B8C16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71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CBD7FA-2006-CF2C-0702-4654B8E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skull of a human&#10;&#10;AI-generated content may be incorrect.">
            <a:extLst>
              <a:ext uri="{FF2B5EF4-FFF2-40B4-BE49-F238E27FC236}">
                <a16:creationId xmlns:a16="http://schemas.microsoft.com/office/drawing/2014/main" id="{35B2688E-4ED5-AB5F-F535-0C3ABB3441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57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A75297-49F1-11AB-E2C8-254CEB4B5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red text&#10;&#10;AI-generated content may be incorrect.">
            <a:extLst>
              <a:ext uri="{FF2B5EF4-FFF2-40B4-BE49-F238E27FC236}">
                <a16:creationId xmlns:a16="http://schemas.microsoft.com/office/drawing/2014/main" id="{4637A1AC-579E-D126-3489-DE164641A7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6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0A6287-2B42-BA5F-12C2-53496299B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skull of a human&#10;&#10;AI-generated content may be incorrect.">
            <a:extLst>
              <a:ext uri="{FF2B5EF4-FFF2-40B4-BE49-F238E27FC236}">
                <a16:creationId xmlns:a16="http://schemas.microsoft.com/office/drawing/2014/main" id="{4E698D1D-68CF-FB8A-C059-69BB44CF1F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44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B2A919-6EFD-DFFB-7784-B29F29E65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dolphin on a rock&#10;&#10;AI-generated content may be incorrect.">
            <a:extLst>
              <a:ext uri="{FF2B5EF4-FFF2-40B4-BE49-F238E27FC236}">
                <a16:creationId xmlns:a16="http://schemas.microsoft.com/office/drawing/2014/main" id="{448D2577-AD31-C117-87BA-062378CEC5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16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D8301C-C771-95F0-BA9C-5395CCA24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dolphin on a rock&#10;&#10;AI-generated content may be incorrect.">
            <a:extLst>
              <a:ext uri="{FF2B5EF4-FFF2-40B4-BE49-F238E27FC236}">
                <a16:creationId xmlns:a16="http://schemas.microsoft.com/office/drawing/2014/main" id="{03212C33-93DE-92C5-F444-C732BA0FAC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07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49852B-3DC9-4349-06BE-2D36A5B53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kull of a person&#10;&#10;AI-generated content may be incorrect.">
            <a:extLst>
              <a:ext uri="{FF2B5EF4-FFF2-40B4-BE49-F238E27FC236}">
                <a16:creationId xmlns:a16="http://schemas.microsoft.com/office/drawing/2014/main" id="{AED8B675-7737-272E-4155-C8C0D8404C3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84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A5FD45-E04C-428A-25D8-BE596D1B3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kull of an ancient person&#10;&#10;AI-generated content may be incorrect.">
            <a:extLst>
              <a:ext uri="{FF2B5EF4-FFF2-40B4-BE49-F238E27FC236}">
                <a16:creationId xmlns:a16="http://schemas.microsoft.com/office/drawing/2014/main" id="{992216AD-062F-EED9-5FB8-AB872383D01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82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5577AF-2547-B336-AFCA-3AAFB5E64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kull and text on a white background&#10;&#10;AI-generated content may be incorrect.">
            <a:extLst>
              <a:ext uri="{FF2B5EF4-FFF2-40B4-BE49-F238E27FC236}">
                <a16:creationId xmlns:a16="http://schemas.microsoft.com/office/drawing/2014/main" id="{0E53F788-F7DD-233B-97BE-4368006852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26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006D7A-0823-529B-22A4-D9DF7B808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kull with text overlay&#10;&#10;AI-generated content may be incorrect.">
            <a:extLst>
              <a:ext uri="{FF2B5EF4-FFF2-40B4-BE49-F238E27FC236}">
                <a16:creationId xmlns:a16="http://schemas.microsoft.com/office/drawing/2014/main" id="{0441ED52-3C67-F8A0-C6C3-DB2412DA78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20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6A9CF4-1A84-846F-B63C-9DCAC8AC0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kull with text overlay&#10;&#10;AI-generated content may be incorrect.">
            <a:extLst>
              <a:ext uri="{FF2B5EF4-FFF2-40B4-BE49-F238E27FC236}">
                <a16:creationId xmlns:a16="http://schemas.microsoft.com/office/drawing/2014/main" id="{336010E2-8AEB-8289-C8B6-F4025E03DF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3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C07611-AF68-80C4-D486-43CBF758F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kull with text overlay&#10;&#10;AI-generated content may be incorrect.">
            <a:extLst>
              <a:ext uri="{FF2B5EF4-FFF2-40B4-BE49-F238E27FC236}">
                <a16:creationId xmlns:a16="http://schemas.microsoft.com/office/drawing/2014/main" id="{FCE0F684-8403-9EA9-9272-093403AD1C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63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68B6F4-5AF2-CFDE-4534-E4A3B7E10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tatue&#10;&#10;AI-generated content may be incorrect.">
            <a:extLst>
              <a:ext uri="{FF2B5EF4-FFF2-40B4-BE49-F238E27FC236}">
                <a16:creationId xmlns:a16="http://schemas.microsoft.com/office/drawing/2014/main" id="{95371A6C-1BF4-0359-01D6-A030FD9F0A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2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16E590-34BA-31EA-5D88-5BA653673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D2572F1D-4631-93A3-052E-6217CA31D94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66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A1FBEF-05CF-F453-E510-AE0DE94D4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tatue&#10;&#10;AI-generated content may be incorrect.">
            <a:extLst>
              <a:ext uri="{FF2B5EF4-FFF2-40B4-BE49-F238E27FC236}">
                <a16:creationId xmlns:a16="http://schemas.microsoft.com/office/drawing/2014/main" id="{322849EB-C11E-D925-4157-7B3EF7BD4D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92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8F5490-45FA-3284-9761-B81B4A5BF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horse with a skull in the background&#10;&#10;AI-generated content may be incorrect.">
            <a:extLst>
              <a:ext uri="{FF2B5EF4-FFF2-40B4-BE49-F238E27FC236}">
                <a16:creationId xmlns:a16="http://schemas.microsoft.com/office/drawing/2014/main" id="{C191E74E-6A3D-8D7F-DDEC-2249ECC043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2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153609-8089-B9BD-F811-DE02B8DB8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donkey in a field&#10;&#10;AI-generated content may be incorrect.">
            <a:extLst>
              <a:ext uri="{FF2B5EF4-FFF2-40B4-BE49-F238E27FC236}">
                <a16:creationId xmlns:a16="http://schemas.microsoft.com/office/drawing/2014/main" id="{1E205951-65A2-63B3-BE1B-63E36AB33A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80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711690-D654-3F1B-8AA4-1AE96B416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skull with text overlay&#10;&#10;AI-generated content may be incorrect.">
            <a:extLst>
              <a:ext uri="{FF2B5EF4-FFF2-40B4-BE49-F238E27FC236}">
                <a16:creationId xmlns:a16="http://schemas.microsoft.com/office/drawing/2014/main" id="{3AA9D820-41BF-54E9-7E10-AD75BBFB25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0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FDF1FE-87EC-B392-82CB-4519888EA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skull with text above it&#10;&#10;AI-generated content may be incorrect.">
            <a:extLst>
              <a:ext uri="{FF2B5EF4-FFF2-40B4-BE49-F238E27FC236}">
                <a16:creationId xmlns:a16="http://schemas.microsoft.com/office/drawing/2014/main" id="{A6EB0DB5-069A-C5C2-4716-31D64673D2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89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658E93-C43E-4A23-548A-470446899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kull&#10;&#10;AI-generated content may be incorrect.">
            <a:extLst>
              <a:ext uri="{FF2B5EF4-FFF2-40B4-BE49-F238E27FC236}">
                <a16:creationId xmlns:a16="http://schemas.microsoft.com/office/drawing/2014/main" id="{72CE868F-60C4-CD36-355D-1AB2AC3ECC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67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9626BC-5AB2-75A3-3FDB-3330CC786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text and a skull&#10;&#10;AI-generated content may be incorrect.">
            <a:extLst>
              <a:ext uri="{FF2B5EF4-FFF2-40B4-BE49-F238E27FC236}">
                <a16:creationId xmlns:a16="http://schemas.microsoft.com/office/drawing/2014/main" id="{B263DAB7-A77A-98CF-9780-B4AAC5A763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37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B1F005-BEF0-62EA-525D-2E23FB75A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kull&#10;&#10;AI-generated content may be incorrect.">
            <a:extLst>
              <a:ext uri="{FF2B5EF4-FFF2-40B4-BE49-F238E27FC236}">
                <a16:creationId xmlns:a16="http://schemas.microsoft.com/office/drawing/2014/main" id="{75D1515B-4026-3D90-5B16-494B0F01655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43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37702E-C415-E535-59A7-3D6F89123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quote on a white surface&#10;&#10;AI-generated content may be incorrect.">
            <a:extLst>
              <a:ext uri="{FF2B5EF4-FFF2-40B4-BE49-F238E27FC236}">
                <a16:creationId xmlns:a16="http://schemas.microsoft.com/office/drawing/2014/main" id="{C3DBDDD2-FA81-71A1-C908-002B7357E1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32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42683B-705A-2FC0-F9DA-E20A59445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kull&#10;&#10;AI-generated content may be incorrect.">
            <a:extLst>
              <a:ext uri="{FF2B5EF4-FFF2-40B4-BE49-F238E27FC236}">
                <a16:creationId xmlns:a16="http://schemas.microsoft.com/office/drawing/2014/main" id="{280721F5-8072-36DE-4671-8D92BC1E11D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63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433D05-F6AC-7B46-EEA5-305396E6C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BDDD0C37-D8F5-47CA-3783-5230063E631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93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CF9FE9-949B-4071-296A-89EAEF91D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text&#10;&#10;AI-generated content may be incorrect.">
            <a:extLst>
              <a:ext uri="{FF2B5EF4-FFF2-40B4-BE49-F238E27FC236}">
                <a16:creationId xmlns:a16="http://schemas.microsoft.com/office/drawing/2014/main" id="{A73D0FB2-0E76-C9F9-1307-1A5C2D5085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09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BF3C2A-5362-C89C-E2F5-D0E51A961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15B163B4-03CC-6E0F-914E-DF2A53CE52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82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B93074-A356-660F-C547-F5F7163B1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82DDFE67-2A73-765F-9A09-41F41C6A86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77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B3A4B7-AECD-C34D-38BE-3C14D5C2A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 up of a person's hand&#10;&#10;AI-generated content may be incorrect.">
            <a:extLst>
              <a:ext uri="{FF2B5EF4-FFF2-40B4-BE49-F238E27FC236}">
                <a16:creationId xmlns:a16="http://schemas.microsoft.com/office/drawing/2014/main" id="{F8CEEFB5-ED14-7D99-3EE0-F0B4D0FBD7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94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9ECAB6-6743-FA8C-70FF-7960D1D6B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using a brush to brush a skull&#10;&#10;AI-generated content may be incorrect.">
            <a:extLst>
              <a:ext uri="{FF2B5EF4-FFF2-40B4-BE49-F238E27FC236}">
                <a16:creationId xmlns:a16="http://schemas.microsoft.com/office/drawing/2014/main" id="{A32D2E87-CB98-CEA9-9DF0-F4E2B706A3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7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D45004-323E-4394-5F61-2EEE8E6CA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monkey&#10;&#10;AI-generated content may be incorrect.">
            <a:extLst>
              <a:ext uri="{FF2B5EF4-FFF2-40B4-BE49-F238E27FC236}">
                <a16:creationId xmlns:a16="http://schemas.microsoft.com/office/drawing/2014/main" id="{490F80DB-113E-F394-ADC9-337242B9EB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9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2CD3C9-C647-9B30-0259-A8094C990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monkey on a tree branch&#10;&#10;AI-generated content may be incorrect.">
            <a:extLst>
              <a:ext uri="{FF2B5EF4-FFF2-40B4-BE49-F238E27FC236}">
                <a16:creationId xmlns:a16="http://schemas.microsoft.com/office/drawing/2014/main" id="{84006B8C-A070-63B4-2A3C-B336901A0B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12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C9C36E-A10B-EC2A-BC5D-E93FD2220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6353F78B-A917-8C66-A121-74B23A77EA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8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3D3E9E-8FF3-E80B-C216-287C06B4B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kull&#10;&#10;AI-generated content may be incorrect.">
            <a:extLst>
              <a:ext uri="{FF2B5EF4-FFF2-40B4-BE49-F238E27FC236}">
                <a16:creationId xmlns:a16="http://schemas.microsoft.com/office/drawing/2014/main" id="{27B763D7-B028-13FE-3F85-79AA17A3A9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2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768B19-C617-1E80-A62C-3F593B01B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text&#10;&#10;AI-generated content may be incorrect.">
            <a:extLst>
              <a:ext uri="{FF2B5EF4-FFF2-40B4-BE49-F238E27FC236}">
                <a16:creationId xmlns:a16="http://schemas.microsoft.com/office/drawing/2014/main" id="{66B34C75-030A-CD91-2F92-09A0081524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61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09B463-55F4-3463-F234-E1F41354B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person's face&#10;&#10;AI-generated content may be incorrect.">
            <a:extLst>
              <a:ext uri="{FF2B5EF4-FFF2-40B4-BE49-F238E27FC236}">
                <a16:creationId xmlns:a16="http://schemas.microsoft.com/office/drawing/2014/main" id="{BAEBA9A7-D592-4471-C14E-D8BE6AA7C2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21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1F8368-1181-248C-52E9-F4E01F028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6C5AF891-430C-B7D1-16B2-2AF60E6213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6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FB2E1F-0384-2BCD-6EAC-6A7DA29DF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dog with a skull in the background&#10;&#10;AI-generated content may be incorrect.">
            <a:extLst>
              <a:ext uri="{FF2B5EF4-FFF2-40B4-BE49-F238E27FC236}">
                <a16:creationId xmlns:a16="http://schemas.microsoft.com/office/drawing/2014/main" id="{A910B645-3683-F16E-4E7B-402DC1A8F4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94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03BEC-4962-226B-95AA-236E4C5E8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dog with a skull&#10;&#10;AI-generated content may be incorrect.">
            <a:extLst>
              <a:ext uri="{FF2B5EF4-FFF2-40B4-BE49-F238E27FC236}">
                <a16:creationId xmlns:a16="http://schemas.microsoft.com/office/drawing/2014/main" id="{7FF5AB33-EEE0-F498-0FB6-0854EC0B4D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93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8E8BC5-1991-321B-7273-200BDCE40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dog with a skull on it&#10;&#10;AI-generated content may be incorrect.">
            <a:extLst>
              <a:ext uri="{FF2B5EF4-FFF2-40B4-BE49-F238E27FC236}">
                <a16:creationId xmlns:a16="http://schemas.microsoft.com/office/drawing/2014/main" id="{630C1F76-3849-7ED3-8A7E-722B9CCDB8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1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FF1D49-119E-59CA-A021-E95879CE9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EC043EB9-EB51-8E09-9C00-43C2D6E4A6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11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7A5B07-DA8F-CCE0-1110-328174305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rocket&#10;&#10;AI-generated content may be incorrect.">
            <a:extLst>
              <a:ext uri="{FF2B5EF4-FFF2-40B4-BE49-F238E27FC236}">
                <a16:creationId xmlns:a16="http://schemas.microsoft.com/office/drawing/2014/main" id="{8F4B273B-45CE-AD7E-37CE-061B1E8066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5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008626-31CD-17D3-5B3E-14624B542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rocket&#10;&#10;AI-generated content may be incorrect.">
            <a:extLst>
              <a:ext uri="{FF2B5EF4-FFF2-40B4-BE49-F238E27FC236}">
                <a16:creationId xmlns:a16="http://schemas.microsoft.com/office/drawing/2014/main" id="{374598AE-9A47-0417-35E2-9BE673691D0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60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9139FC-DF03-D285-2F19-0A8221B00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oster&#10;&#10;AI-generated content may be incorrect.">
            <a:extLst>
              <a:ext uri="{FF2B5EF4-FFF2-40B4-BE49-F238E27FC236}">
                <a16:creationId xmlns:a16="http://schemas.microsoft.com/office/drawing/2014/main" id="{298418E7-C8CD-BB5E-6920-11F72ADE23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58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5C5A56-7F21-BF87-7B7A-60556D145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rocket&#10;&#10;AI-generated content may be incorrect.">
            <a:extLst>
              <a:ext uri="{FF2B5EF4-FFF2-40B4-BE49-F238E27FC236}">
                <a16:creationId xmlns:a16="http://schemas.microsoft.com/office/drawing/2014/main" id="{C41C4331-5050-7358-BF92-5FBDF34842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91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A890CF-C253-29B5-DBA5-3989434F0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rocket&#10;&#10;AI-generated content may be incorrect.">
            <a:extLst>
              <a:ext uri="{FF2B5EF4-FFF2-40B4-BE49-F238E27FC236}">
                <a16:creationId xmlns:a16="http://schemas.microsoft.com/office/drawing/2014/main" id="{A415F40D-E9C1-7800-5675-33274B7B93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78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A4B590-ECCE-162A-D7B9-B3E8E3469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A98769A0-1E1B-DC5D-972A-3B16800D48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58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68D245-6082-D5B0-3B18-67EF78BE5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54D236-EB12-0B5A-E670-589676B959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9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C94C62-08D3-2253-B8B8-26E4324C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arm&#10;&#10;AI-generated content may be incorrect.">
            <a:extLst>
              <a:ext uri="{FF2B5EF4-FFF2-40B4-BE49-F238E27FC236}">
                <a16:creationId xmlns:a16="http://schemas.microsoft.com/office/drawing/2014/main" id="{9B4336BC-799A-572D-546E-D0EB9C97D6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89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C3746F-0668-7BCB-763C-D081B05C7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hand&#10;&#10;AI-generated content may be incorrect.">
            <a:extLst>
              <a:ext uri="{FF2B5EF4-FFF2-40B4-BE49-F238E27FC236}">
                <a16:creationId xmlns:a16="http://schemas.microsoft.com/office/drawing/2014/main" id="{EBA791C0-3B91-5B08-FF34-3C2231CBBF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61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5E378B-05CB-D07C-BB9A-FF3103746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arm&#10;&#10;AI-generated content may be incorrect.">
            <a:extLst>
              <a:ext uri="{FF2B5EF4-FFF2-40B4-BE49-F238E27FC236}">
                <a16:creationId xmlns:a16="http://schemas.microsoft.com/office/drawing/2014/main" id="{C82E9B17-B290-9213-63D6-8A06968CB2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13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CBA785-353A-E156-85DF-EEB92C795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ge&#10;&#10;AI-generated content may be incorrect.">
            <a:extLst>
              <a:ext uri="{FF2B5EF4-FFF2-40B4-BE49-F238E27FC236}">
                <a16:creationId xmlns:a16="http://schemas.microsoft.com/office/drawing/2014/main" id="{480DAC8A-0B5F-A075-65EC-2F3E73B936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90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E328DC-0A83-316C-C333-CD8FFD031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10CCD3EC-02E9-3E96-7292-7C7CBD4FCA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83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247529-6D1C-22A4-5C8A-B229A1F88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05E6EC17-3A1F-6BA4-F1C1-C99F070BD5B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81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507C32-2102-2D40-33B3-A1BF4375D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C45689A0-2C9F-E062-4B2A-47BAD4AC3D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02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A17A26-B3CF-E736-85FA-877E52F16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986B33AC-370E-09A7-C054-B1C13268ED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43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414EF0-2ADE-FB0B-E2D6-1A9B43E04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holding a bag&#10;&#10;AI-generated content may be incorrect.">
            <a:extLst>
              <a:ext uri="{FF2B5EF4-FFF2-40B4-BE49-F238E27FC236}">
                <a16:creationId xmlns:a16="http://schemas.microsoft.com/office/drawing/2014/main" id="{BC8FE6B4-46DD-DC70-ACE3-3937CC4501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42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329BE5-4539-D708-C3C1-67F9D5C89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0ADEFC54-B201-3D85-ACA5-6A423D7077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7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F1D00E-3C3A-CB99-D1DC-B8538F7A0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close-up of a memory verse&#10;&#10;AI-generated content may be incorrect.">
            <a:extLst>
              <a:ext uri="{FF2B5EF4-FFF2-40B4-BE49-F238E27FC236}">
                <a16:creationId xmlns:a16="http://schemas.microsoft.com/office/drawing/2014/main" id="{FF6329BF-9B1B-C231-9E53-2013987B31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0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Macintosh PowerPoint</Application>
  <PresentationFormat>Widescreen</PresentationFormat>
  <Paragraphs>0</Paragraphs>
  <Slides>90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9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Kidwell</dc:creator>
  <cp:lastModifiedBy>Isabella Kidwell</cp:lastModifiedBy>
  <cp:revision>3</cp:revision>
  <dcterms:created xsi:type="dcterms:W3CDTF">2026-02-16T20:35:29Z</dcterms:created>
  <dcterms:modified xsi:type="dcterms:W3CDTF">2026-04-13T15:18:36Z</dcterms:modified>
</cp:coreProperties>
</file>