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51"/>
    <p:restoredTop sz="94658"/>
  </p:normalViewPr>
  <p:slideViewPr>
    <p:cSldViewPr snapToGrid="0">
      <p:cViewPr varScale="1">
        <p:scale>
          <a:sx n="87" d="100"/>
          <a:sy n="87" d="100"/>
        </p:scale>
        <p:origin x="2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2DE6A-7BAA-912F-4543-8CF465CFB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9AC2A9-8B74-FB94-359B-EE7E12871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C5759-0CD1-ED3D-5A25-AC77CCB71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B7505-F6E4-6320-6D16-7B5600A0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5B874-FC25-C37C-1774-D4ECCEE4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1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4C5AC-ED43-4786-9C26-F9841E1F1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3A1054-2DE4-8CD6-BE00-E08102062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23592-2DCC-E5A7-DFC9-843F5C25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82C98-8EC1-0780-5B61-4D766077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DBE0A-B9B7-7B54-C2B7-93449F9F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2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CAC2D3-2124-0B4E-8E0E-80F1C845D8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2637A-1C69-C65C-22D9-C68FFE6E7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7F6FB-D8A2-E5F2-5985-5FF2E1681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B7250-52FC-13A2-50A6-50130BD4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F764-A286-6FF2-DA65-CD916F70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2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BF9CD-B3F7-78FB-BB4C-EFC1786C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8BA77-5A16-A354-F648-3F89BB738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8B660-0D71-39B6-DE12-B6D976A85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7FD65-1B77-953F-A6BE-5A3B2ABA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4CA0B-CE2A-27A9-ABD1-46D18472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DDDDD-2F3C-8DAF-5AD0-B5DF10D9A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E55C8-95FD-E540-823F-8E58C5D11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F4F9A-754A-081F-4506-E79615CC6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9365D-D484-7F84-ADBA-DC2AC58A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D4B9D-9E5A-791D-2991-EF2F5523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95B80-DFB0-7E4B-6D78-71246840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11967-C867-CC97-2221-9E255E6B3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E267E-D609-F7E6-7443-81F1DE884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15293-8A12-BD08-02EC-0D0EF96B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6655B-5C5D-964F-EB58-200EAB30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63CBA-35D9-0509-1174-D991CF701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5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3F5EC-9099-46F6-57C4-F94BCBCD2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136F6-6828-876D-ED9F-23786E22A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DFFBE2-A239-8150-2D8C-2684BCDE0A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36AE5E-A549-AC3E-D625-861BB3ECA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B55D4-C3B3-C4A0-3E68-6D14E61DD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C0203F-F21F-E2F5-82C6-F045F08D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01D31D-C2A6-52E3-10E5-F8E03E88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01006D-9614-1B35-5515-4DE55D50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4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60FAA-4845-8F83-0647-CCCCDA40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24110C-C975-AA3F-1939-EEF9CACA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3BE446-53AE-3D7E-7EC5-26DDCDE8F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28936-4588-47E8-80DE-2DDB2554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5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69E97-6DB8-CBA2-35E4-F3B29031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A63975-A13A-8CC8-4DB1-4BE8B2780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63406-C858-AA7E-09C0-57E04B836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6403-CC9C-9A3B-B898-48242BEF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DDA3F-E35B-76A4-B2C3-58F527141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2BAD0-6206-2076-EE8B-B666A0142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DE004-0F3B-87C7-C43E-48FE1BB4F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0E6DC-EC97-8D2A-7478-0BF97D71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58389-7CB2-4E15-DA53-EDA8CAFD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7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D9E9-C20F-6B65-3D2C-0E98067A2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1B373-F861-7693-CE46-A5154CBE1E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D0EA7-2CFE-9EAC-1B7C-72F59F2DA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A4FE5-7DCA-B4A4-9671-A0CECB262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165780-E8A6-38BD-F1AD-2ED61CCB7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CA492-4910-A6C0-FE5D-73730EE36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3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472CC-3DB6-1040-04C2-F17454A6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7A75B-3AE3-3CF2-F549-845CBF8D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03303-6373-4D3A-3CFF-CCE339AB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3A607-BAD9-8D47-AEEC-B8C2F5383C2B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8048C-8CEF-2784-E1B9-EAF94FAD7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BA8B1-94D9-A65B-275F-F1D6A8B44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C9F451-DA79-8544-AC0A-2F63A9B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5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ver of a book&#10;&#10;AI-generated content may be incorrect.">
            <a:extLst>
              <a:ext uri="{FF2B5EF4-FFF2-40B4-BE49-F238E27FC236}">
                <a16:creationId xmlns:a16="http://schemas.microsoft.com/office/drawing/2014/main" id="{F5B75423-3746-175E-E6AB-537E5E6265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9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D9A2A-6C73-181A-F978-DA0B92E03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7D08480E-ADAF-0664-175D-E31B021366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3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A029C-489D-4755-A111-75D912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 up of a person's face&#10;&#10;AI-generated content may be incorrect.">
            <a:extLst>
              <a:ext uri="{FF2B5EF4-FFF2-40B4-BE49-F238E27FC236}">
                <a16:creationId xmlns:a16="http://schemas.microsoft.com/office/drawing/2014/main" id="{1A4FA2C3-9D1D-C45A-A32C-DFE2F9A3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1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03A870-37A0-87DE-F250-44F853AF1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hands&#10;&#10;AI-generated content may be incorrect.">
            <a:extLst>
              <a:ext uri="{FF2B5EF4-FFF2-40B4-BE49-F238E27FC236}">
                <a16:creationId xmlns:a16="http://schemas.microsoft.com/office/drawing/2014/main" id="{950BD9C2-972D-EC4E-3C14-D5289E63D2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1F1E89-49D3-110A-C644-358C0BD17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A40AF146-8B57-CC55-8748-DB949E08AC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1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4B58D-DAC1-3AD0-22C3-98B353256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6509FCFF-F64F-65A6-CB60-63EC79654A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DBE019-D6DF-9B94-0CDC-958DC6F1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EACD6B0B-E21E-CBA4-9CDF-45DA0E3D02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2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E2193-C461-9EA1-CD50-31BBBB574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long hair and beard looking down&#10;&#10;AI-generated content may be incorrect.">
            <a:extLst>
              <a:ext uri="{FF2B5EF4-FFF2-40B4-BE49-F238E27FC236}">
                <a16:creationId xmlns:a16="http://schemas.microsoft.com/office/drawing/2014/main" id="{C8E8106F-C0D7-6C11-0520-0EDBF2178C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DE5462-98DF-7243-5CE5-9BCD1D07C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118E084-0752-4337-4F3F-C95D91D636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5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534D9-86FB-AF5C-9D08-F2334F991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99AE36B-989E-46EA-40F3-09884B8C14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06A141-67D4-9790-8598-C661FA968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3A2E06C-F010-F9A4-BFE8-C79EC3C079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9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D3927-5FBC-CA4E-3FCD-9A0A89DF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men in robes&#10;&#10;AI-generated content may be incorrect.">
            <a:extLst>
              <a:ext uri="{FF2B5EF4-FFF2-40B4-BE49-F238E27FC236}">
                <a16:creationId xmlns:a16="http://schemas.microsoft.com/office/drawing/2014/main" id="{20B0A98C-1AF2-B1C7-2726-F86568DE9D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9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9546ED-DB88-423E-8EC4-DF7492AE0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E37E68CF-EB8D-1619-3A7C-AFD90E6ACD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9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35D18-FCE0-AAE2-9485-011B04D0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0680A99A-4314-5510-2C3C-7FBAEFEBA6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6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0CB7D-DD93-0BA9-D5D2-B2F23BDD5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429E53D9-B702-9AB1-BB02-B27AB22EB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2BF2E1-4291-57A1-495E-021B4BEBF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41C715D7-5A1E-8BC0-1C97-0663017093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6F2D5-A856-341B-AB37-3BB6B3F15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2DF3C47A-9595-5093-0256-DC3C7DEBE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4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7891D0-9E07-7A67-6213-1E31E6BBC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hone number&#10;&#10;AI-generated content may be incorrect.">
            <a:extLst>
              <a:ext uri="{FF2B5EF4-FFF2-40B4-BE49-F238E27FC236}">
                <a16:creationId xmlns:a16="http://schemas.microsoft.com/office/drawing/2014/main" id="{77CD6596-0AF0-42C8-35A0-F6CA39B969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0F828-49FF-BD9E-97E0-BF08FFCC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92E8EF8-B48D-E774-AAAC-2D640B5E08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0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E2DB3F-C3F4-8906-FC5A-2F7FE0A75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13F99284-8C3F-46AE-FBC8-EA570BF3A1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9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987A0-4E20-C68C-A2FD-910E5C79E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EB7D62CD-B07E-796B-7B55-C6EB9FFF18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0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E5DFFE-2867-D3D7-A095-FFC5A1A64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99054987-5E89-6500-F48F-31D73999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6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E646E3-7943-9F26-B72F-93DA469D5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young child scratching her head&#10;&#10;AI-generated content may be incorrect.">
            <a:extLst>
              <a:ext uri="{FF2B5EF4-FFF2-40B4-BE49-F238E27FC236}">
                <a16:creationId xmlns:a16="http://schemas.microsoft.com/office/drawing/2014/main" id="{0E5B3307-4653-1748-F0F2-CCEA4FF7C0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E125F6-4787-E355-3BA1-37333133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message&#10;&#10;AI-generated content may be incorrect.">
            <a:extLst>
              <a:ext uri="{FF2B5EF4-FFF2-40B4-BE49-F238E27FC236}">
                <a16:creationId xmlns:a16="http://schemas.microsoft.com/office/drawing/2014/main" id="{BB1E2278-7527-2667-1183-F2436538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E12B7-A065-E16C-62F1-A0FD17069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9AD3EA4-8E67-B700-5911-4C463B080A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7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D51021-B4F5-22A8-E828-F05EC9CAA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94F0077-017D-06BD-18BF-0CB359AD06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BA61D-B259-FFEB-101C-FFE8EFF00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635306E7-B55C-B25C-4622-5FA00629B7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9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8990A-964E-5BF3-EBC8-A2E670A7A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a field&#10;&#10;AI-generated content may be incorrect.">
            <a:extLst>
              <a:ext uri="{FF2B5EF4-FFF2-40B4-BE49-F238E27FC236}">
                <a16:creationId xmlns:a16="http://schemas.microsoft.com/office/drawing/2014/main" id="{2B3FAC65-D39B-D1A3-A79D-C6CCEF76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2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983F6-8201-3A2A-4363-CB129FE41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a field&#10;&#10;AI-generated content may be incorrect.">
            <a:extLst>
              <a:ext uri="{FF2B5EF4-FFF2-40B4-BE49-F238E27FC236}">
                <a16:creationId xmlns:a16="http://schemas.microsoft.com/office/drawing/2014/main" id="{A841759E-E5DC-1416-DA79-80A7557E36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1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4253C8-DDDE-09F9-EB34-9679AA7C7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678E3BED-8603-A731-6A16-91416A2A6C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9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E80C78-417D-90A3-26A5-0271E7CE3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creenshot of a bible&#10;&#10;AI-generated content may be incorrect.">
            <a:extLst>
              <a:ext uri="{FF2B5EF4-FFF2-40B4-BE49-F238E27FC236}">
                <a16:creationId xmlns:a16="http://schemas.microsoft.com/office/drawing/2014/main" id="{6716F95A-C255-D37D-2710-B3AA622C8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3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ABE84E-0EB6-ECF9-C261-26A9B1BAA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in a robe and a person in a robe&#10;&#10;AI-generated content may be incorrect.">
            <a:extLst>
              <a:ext uri="{FF2B5EF4-FFF2-40B4-BE49-F238E27FC236}">
                <a16:creationId xmlns:a16="http://schemas.microsoft.com/office/drawing/2014/main" id="{5334605B-3832-14A3-D9E9-CBFBB244C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0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7EA12D-8B02-3868-A108-3BFE1CE7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creenshot of a bible story&#10;&#10;AI-generated content may be incorrect.">
            <a:extLst>
              <a:ext uri="{FF2B5EF4-FFF2-40B4-BE49-F238E27FC236}">
                <a16:creationId xmlns:a16="http://schemas.microsoft.com/office/drawing/2014/main" id="{D5CE6D52-A011-5889-70D1-FD6E7B6F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1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A103AF-8E8E-13CB-2936-E393EC53C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1A4963D2-0A16-8600-CAEE-D4B0814671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7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04150-065F-0781-26C6-97E75388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FBA96EB9-9A46-164F-84F6-91051DCF4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2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4AECFD-58F8-6FF2-69A3-0449854CE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F740DE2-8304-D511-FCB3-1AFC1C84C9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104273-3002-1639-2990-D56CFA46D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51658E58-F8AE-862F-6962-65776D873E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6FB31-CA49-3A97-2D95-FC69EB42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ign with red text&#10;&#10;AI-generated content may be incorrect.">
            <a:extLst>
              <a:ext uri="{FF2B5EF4-FFF2-40B4-BE49-F238E27FC236}">
                <a16:creationId xmlns:a16="http://schemas.microsoft.com/office/drawing/2014/main" id="{0F754B6A-F7C2-6414-E445-986865BB9A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9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3DA49-F83E-5D63-84AE-6F0BE9694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beard and red text&#10;&#10;AI-generated content may be incorrect.">
            <a:extLst>
              <a:ext uri="{FF2B5EF4-FFF2-40B4-BE49-F238E27FC236}">
                <a16:creationId xmlns:a16="http://schemas.microsoft.com/office/drawing/2014/main" id="{70948220-ACEA-5F16-ED59-FEB5E8BA11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1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C78E47-67F9-6E0E-053C-DD13CE2FA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long hair and beard looking down&#10;&#10;AI-generated content may be incorrect.">
            <a:extLst>
              <a:ext uri="{FF2B5EF4-FFF2-40B4-BE49-F238E27FC236}">
                <a16:creationId xmlns:a16="http://schemas.microsoft.com/office/drawing/2014/main" id="{E69B42F0-4BCF-C0EF-0E40-63D83CAB02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9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DE4277-233F-A9AB-6AF7-017FBE1A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crying child&#10;&#10;AI-generated content may be incorrect.">
            <a:extLst>
              <a:ext uri="{FF2B5EF4-FFF2-40B4-BE49-F238E27FC236}">
                <a16:creationId xmlns:a16="http://schemas.microsoft.com/office/drawing/2014/main" id="{68299427-27F6-A43F-9080-B4932F194B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4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F083D-1C89-9D5E-80E1-5F952FB8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93810503-B82A-02FE-4A6F-3C55EAA3DA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F7A7D5-B504-A4FF-65B0-53C21660F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F2CD51CF-B7AD-2DBD-75A0-77328DBE32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A6086-663F-7C23-77DB-92057DFF6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with her hand up&#10;&#10;AI-generated content may be incorrect.">
            <a:extLst>
              <a:ext uri="{FF2B5EF4-FFF2-40B4-BE49-F238E27FC236}">
                <a16:creationId xmlns:a16="http://schemas.microsoft.com/office/drawing/2014/main" id="{CA8D96B7-4C3E-8D79-0F2C-3F0A4F8F10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9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650E9-4A09-DD92-BF13-E95B48776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7E498D34-7426-0FDF-DD13-D1711CCC6C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BDC4A-CE5A-E36C-90B1-0E93545C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A9CDE794-7E8D-C3EC-C1B8-FBF453D21F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A6F3C-B8C4-CDE8-199A-F9A5E27AB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BB6D7CE0-5DE4-1199-3CE2-4AAEC2D682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DD83C3-15C0-C1E5-E9BB-042156B80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C2EA61B3-EDF6-C4B4-4AFA-3D1B74A9E2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5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B54066-47ED-7C53-9BE0-25626E841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6C1C00D9-AF8F-3566-FB97-FCE9210AAD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9594B-9D87-6F2B-D77E-BCC3492E8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7650FC58-4829-CA23-35C1-E4C67B817D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4FE26-CFC9-E326-5BCE-3D84343D9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309AD897-34FF-E28F-99CB-8759766E7D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4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B90AC-8303-9EBA-5D82-FFC9C350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standing on a cross&#10;&#10;AI-generated content may be incorrect.">
            <a:extLst>
              <a:ext uri="{FF2B5EF4-FFF2-40B4-BE49-F238E27FC236}">
                <a16:creationId xmlns:a16="http://schemas.microsoft.com/office/drawing/2014/main" id="{5A9AA6A5-D43F-FBA6-FDA9-823DBCBF4A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1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37708-37D6-FA2A-1AA3-D67AB9128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ross with a cross on it&#10;&#10;AI-generated content may be incorrect.">
            <a:extLst>
              <a:ext uri="{FF2B5EF4-FFF2-40B4-BE49-F238E27FC236}">
                <a16:creationId xmlns:a16="http://schemas.microsoft.com/office/drawing/2014/main" id="{631972B8-C5C0-0999-31A9-CA746D1335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E0C1C-9E82-1A64-75DE-3CF207DE9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ross with a cross on it&#10;&#10;AI-generated content may be incorrect.">
            <a:extLst>
              <a:ext uri="{FF2B5EF4-FFF2-40B4-BE49-F238E27FC236}">
                <a16:creationId xmlns:a16="http://schemas.microsoft.com/office/drawing/2014/main" id="{5F80F391-C6AE-18C8-AA63-61F3A78B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28FAAB-8582-FF53-E21B-933F60C05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ross with a cross on it&#10;&#10;AI-generated content may be incorrect.">
            <a:extLst>
              <a:ext uri="{FF2B5EF4-FFF2-40B4-BE49-F238E27FC236}">
                <a16:creationId xmlns:a16="http://schemas.microsoft.com/office/drawing/2014/main" id="{5A4437F4-D6E1-0995-78A5-6FEAF5128F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3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18D10-D48B-EA28-1759-021DD70FA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AE552652-E817-BC1C-EE0F-21695AC629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0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7C879-68F0-D3EF-881B-74B2B6CAD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hone&#10;&#10;AI-generated content may be incorrect.">
            <a:extLst>
              <a:ext uri="{FF2B5EF4-FFF2-40B4-BE49-F238E27FC236}">
                <a16:creationId xmlns:a16="http://schemas.microsoft.com/office/drawing/2014/main" id="{54016861-3D68-4B93-DE02-E9A036D1BA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B186E5-A167-D67B-8870-59E677D79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long hair and glasses&#10;&#10;AI-generated content may be incorrect.">
            <a:extLst>
              <a:ext uri="{FF2B5EF4-FFF2-40B4-BE49-F238E27FC236}">
                <a16:creationId xmlns:a16="http://schemas.microsoft.com/office/drawing/2014/main" id="{75984EED-E7A9-10BD-BA65-4B6995AD61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7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C41F3-EE82-6690-A56D-C95C80636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E0C66139-10D4-795D-7816-4569313FF7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82439-0B51-7542-5505-028E40A45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men in robes&#10;&#10;AI-generated content may be incorrect.">
            <a:extLst>
              <a:ext uri="{FF2B5EF4-FFF2-40B4-BE49-F238E27FC236}">
                <a16:creationId xmlns:a16="http://schemas.microsoft.com/office/drawing/2014/main" id="{14B1A684-1BB3-A9A5-FCBB-D2B96572A6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FC26F-B584-5D56-2A9F-24772C3D3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tanding in front of a burger and fries&#10;&#10;AI-generated content may be incorrect.">
            <a:extLst>
              <a:ext uri="{FF2B5EF4-FFF2-40B4-BE49-F238E27FC236}">
                <a16:creationId xmlns:a16="http://schemas.microsoft.com/office/drawing/2014/main" id="{36A914D1-0DE2-15BF-AB14-6432DD192B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7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24C2E-245F-73D6-7E88-E41C47515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person with his hand on his chin&#10;&#10;AI-generated content may be incorrect.">
            <a:extLst>
              <a:ext uri="{FF2B5EF4-FFF2-40B4-BE49-F238E27FC236}">
                <a16:creationId xmlns:a16="http://schemas.microsoft.com/office/drawing/2014/main" id="{D5651917-D39D-3D53-50AF-E5C3C9588B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4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1643A-B24B-3EBB-F7F8-AA7DD2A4B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fire&#10;&#10;AI-generated content may be incorrect.">
            <a:extLst>
              <a:ext uri="{FF2B5EF4-FFF2-40B4-BE49-F238E27FC236}">
                <a16:creationId xmlns:a16="http://schemas.microsoft.com/office/drawing/2014/main" id="{F9690C7D-1897-08E8-582B-5548AB8B64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B7A12-A333-B65A-A95D-D1E79386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fire&#10;&#10;AI-generated content may be incorrect.">
            <a:extLst>
              <a:ext uri="{FF2B5EF4-FFF2-40B4-BE49-F238E27FC236}">
                <a16:creationId xmlns:a16="http://schemas.microsoft.com/office/drawing/2014/main" id="{AEDFFE92-7F09-0A23-3A31-75F9D59F8E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F397EC-3E24-A8AB-2DBC-A80770AD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10FAC134-DCDC-19E5-6547-3235844865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2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40D49-EE17-DD87-9E02-6D50D130D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a picture of a person and a moon&#10;&#10;AI-generated content may be incorrect.">
            <a:extLst>
              <a:ext uri="{FF2B5EF4-FFF2-40B4-BE49-F238E27FC236}">
                <a16:creationId xmlns:a16="http://schemas.microsoft.com/office/drawing/2014/main" id="{7C431A80-3311-C07F-5565-AC44F374EB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6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7D35BD-E593-BAFE-7AA5-AB9184788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hands&#10;&#10;AI-generated content may be incorrect.">
            <a:extLst>
              <a:ext uri="{FF2B5EF4-FFF2-40B4-BE49-F238E27FC236}">
                <a16:creationId xmlns:a16="http://schemas.microsoft.com/office/drawing/2014/main" id="{CA2DAE52-54AA-64C8-3A3D-2AFE872ED3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8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D6F24-7848-932C-AA9F-76341279B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EC5CA44-1EAD-5C2F-B097-0F158FBD51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8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BDB42D-7627-3E07-512E-629FDF20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CADD51D-8CE4-FE2E-347A-41B8C68023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5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4F7F6A-875F-ACCE-754C-A14D61AD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0FA94C5B-67ED-C97F-40C2-03CA2B91C8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3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09B41-91FD-AE9B-21B4-768547EF3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251CF95F-3488-ABBB-7BAB-362C3409D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3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864A0E-1FFC-7B8B-0C84-D570D0C69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95B29E08-CCE4-E0DF-B0B3-2A5938F229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5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ABF3BD-D21B-D9A5-7F02-1BB98515A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A5A91B9-186F-3899-06A0-901560E6D4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953B72-9A55-44DC-4F70-47C2A68F5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looking at a person&#10;&#10;AI-generated content may be incorrect.">
            <a:extLst>
              <a:ext uri="{FF2B5EF4-FFF2-40B4-BE49-F238E27FC236}">
                <a16:creationId xmlns:a16="http://schemas.microsoft.com/office/drawing/2014/main" id="{73B14B55-51FA-F35E-5E79-78EEAC9EE8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D3F6C-5BF0-99AE-A2CC-4CC8A4F2E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standing in front of a cloud&#10;&#10;AI-generated content may be incorrect.">
            <a:extLst>
              <a:ext uri="{FF2B5EF4-FFF2-40B4-BE49-F238E27FC236}">
                <a16:creationId xmlns:a16="http://schemas.microsoft.com/office/drawing/2014/main" id="{482C41BA-AA96-8ACE-8D85-E319A031AF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2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D8E57C-AB87-E0B1-0BFB-D437B7360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long hair and beards standing in front of a group of men&#10;&#10;AI-generated content may be incorrect.">
            <a:extLst>
              <a:ext uri="{FF2B5EF4-FFF2-40B4-BE49-F238E27FC236}">
                <a16:creationId xmlns:a16="http://schemas.microsoft.com/office/drawing/2014/main" id="{C873DE1D-3C89-6F02-0E20-10CE533BF9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9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EAFE7E-8CA7-1EAE-7903-94F796C0E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DA8C0D20-115E-1935-AF89-F472EE924D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0CCBE-335F-2575-3CF7-6314D3E4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A2F6CBA4-1667-D685-D983-DD8F2204D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4F052-4A6E-CF19-7646-A03490CA5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53576002-8B3E-73AC-4006-D307701702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F7CD38-A89C-22DA-8F38-9200DBEA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A6E99D73-8B6C-1C29-C5A5-38D09B5E93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97DD6-66C0-75B8-FDA7-E2706102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DB16D55-830B-FFF3-E45F-B8662E8741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8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3663AA-D588-5C3B-48EF-7C68ACE7F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red text&#10;&#10;AI-generated content may be incorrect.">
            <a:extLst>
              <a:ext uri="{FF2B5EF4-FFF2-40B4-BE49-F238E27FC236}">
                <a16:creationId xmlns:a16="http://schemas.microsoft.com/office/drawing/2014/main" id="{9DEFEA14-86D1-7407-4576-DAA323BAB2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EF6183-3982-099C-DA95-3DB60F673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74C2BBC1-DB57-EA67-D16C-68D9F75709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5383EB-7D08-6B96-5A3B-4C079C3A2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8914CC19-BAAD-8B11-702F-06327654D7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34037-9C4A-B08B-73B6-3E52E422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D34DDB01-A105-70D1-BAAC-45269B124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79A5A5-D516-79C4-FE6D-328ABAB38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A3DABEB-3AAD-35EE-6C95-59A2A7922E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8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3C1D34-47B4-5FB7-1BD0-7E335C1C9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4DB0E412-FB7E-0903-3C3E-CF34AACDF3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E3A2F7-A21D-9009-F783-8F50698C3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C54FD8BA-6A59-850E-B9AB-93BB6B6C27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57B09C-7F82-7625-E17B-D057737F6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B5AF9D0B-584E-B0FA-E236-01C4434DC1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7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62EE4A-4657-6AAB-4D0E-39F72C254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21EA7404-FD54-4F20-1C7F-C0B8E27522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2E898-F201-5AD4-4B45-3361CB320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518C0D8E-254B-0A8E-F764-D1A83C5957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234B8-419A-035C-5628-6A526A00E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4C1F5C0B-95EC-F89D-C338-D42F776EBF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B39B6-1646-81F0-FB90-C1F30CFB8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looking at a person&#10;&#10;AI-generated content may be incorrect.">
            <a:extLst>
              <a:ext uri="{FF2B5EF4-FFF2-40B4-BE49-F238E27FC236}">
                <a16:creationId xmlns:a16="http://schemas.microsoft.com/office/drawing/2014/main" id="{0371FA3F-0425-EB8C-ED55-B7EB880878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2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C7C5D-39F9-BE79-74E0-9DF3EA9E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4DCC16D6-D436-81B4-6AC9-CE1ACEDE0E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3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E4E683-9F0B-0931-B3BE-3803F2CA5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8248D4C-9D44-38D9-D550-9B375982A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9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8215C-ADEC-F2CC-9291-590FD14AF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8B0C06AD-103B-4BD5-3142-E69D7E76F9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3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Macintosh PowerPoint</Application>
  <PresentationFormat>Widescreen</PresentationFormat>
  <Paragraphs>0</Paragraphs>
  <Slides>96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0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4</cp:revision>
  <dcterms:created xsi:type="dcterms:W3CDTF">2026-02-17T22:21:37Z</dcterms:created>
  <dcterms:modified xsi:type="dcterms:W3CDTF">2026-04-13T15:26:33Z</dcterms:modified>
</cp:coreProperties>
</file>