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6"/>
    <p:restoredTop sz="94658"/>
  </p:normalViewPr>
  <p:slideViewPr>
    <p:cSldViewPr snapToGrid="0">
      <p:cViewPr varScale="1">
        <p:scale>
          <a:sx n="92" d="100"/>
          <a:sy n="92" d="100"/>
        </p:scale>
        <p:origin x="176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F5144-CE09-5524-8464-7D101C7A0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66C722-DFA0-F5D2-7CB8-A052E7F87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0F349-B9A6-99CD-E69A-C08CE6574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37BE6-3097-6A1D-11DE-6B8027B25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1AD6B-3343-118E-A6CD-920EA1531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45EA-4009-6FC9-4DA9-7BED1ACCB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702CA-0B67-4846-130F-E6664160CD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076B6-E6F2-B66C-3B7B-A7F3F0196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A7B41-F250-D949-3142-3BBD0250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C5A25-E236-7E81-CADB-1537182B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F1B9CD-1FBB-97A3-7A54-6AB9A29D61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9DFF23-2ED9-44C5-DFDD-7870A60258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72F42-A7AF-2F4A-6169-18E9B3D2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2317F-D5AD-EC64-A12F-2C26D3351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6A9B3-610F-F707-C651-F47431ABD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4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9407D-1F36-4249-27FD-84D2DBCF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82856-873B-BA17-086F-B70138EC9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2118C-909C-671D-8641-C2EBB329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F84BF-95ED-3666-FE1D-DB2A60E52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7F092-7548-BE14-9CEB-6C4340D5D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4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F6EE-6AA4-435E-1EC9-AACDC08C4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CAE0A-E422-CD9C-1B00-DE507B191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D1672-8E8E-8CF5-BDA3-62DEB8725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42136-4CF1-7B1F-29BF-489A70078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3594A-A305-4742-3AD3-F8EF4607F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5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6903E-B219-9B1A-1C1E-17604422B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D71DA-E58E-922E-58B7-D6C7DF88A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1F699-09F8-CC43-21DD-73C07A1BB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F8D8A-AD9E-9ECB-D520-26097B889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548E8-2B5C-7D07-564B-4503DA472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75EB9-4C5F-5DA3-14BE-32BFB379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2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5B1A5-F5CB-CC6C-AF2F-FE5B871F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6BCF4-5139-0259-4B59-7452CFB11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F3530-863A-68EE-8CCF-C10752043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78E977-E871-1262-92D4-30DE144B5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709092-6291-5DAB-6558-2915335A84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916463-2E71-6EAE-791D-2B9CB93F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808B94-F86B-6676-3CAE-66A8AA6DB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A8E873-370A-5AC2-092B-161683C6C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7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62CF9-00A8-0FCB-23A1-69D076014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0DDB8E-287D-1FDC-E200-BABAB41E5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0820AF-9944-101D-0710-88BDA58F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277E0-0401-170B-2285-B365DC04A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24B24-4DEC-B85F-1BBC-0304EA16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F6F4B4-A910-6A9A-C828-979F7DC3C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BFF48-3D50-8062-DB47-8F40FB07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1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1547D-BD8E-6890-0D5B-41B309F6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BBF6B-2C95-B32F-9B00-403E6F0C7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57E6F-42AC-1AC3-CE09-C16E31124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83D3A-4441-44F8-80D4-AAA0CC429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3E7CF-8057-4798-4314-BE40DFBB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CF3AD9-299B-F322-9657-D1B56077F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F2E3B-97B9-7AB3-5E76-F3B49874D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1B0BDE-ED04-9501-6029-028ED6A3F1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84BF16-7ECC-9522-0B46-E9FB92575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5CB1C-81B1-E1D9-DAF7-553809F4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C54D1-F503-CCB7-D43D-BFDE80508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BFDC5E-86B4-31C4-119C-708AA1A0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5A96FA-9212-9212-FC7E-753C060CA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37550-B349-D231-E082-0509692A1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E206A-6DA9-56D6-11EF-BF8F45862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FC6644-02F7-584E-BA99-50E3FC25A7DD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3A96A-7C07-EA68-029A-799101685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155C6-AB6D-2937-E387-2C97FABFC8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68B47-7CC6-D54F-B9DF-F258E6E9E0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2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hand&#10;&#10;AI-generated content may be incorrect.">
            <a:extLst>
              <a:ext uri="{FF2B5EF4-FFF2-40B4-BE49-F238E27FC236}">
                <a16:creationId xmlns:a16="http://schemas.microsoft.com/office/drawing/2014/main" id="{58539274-152E-095B-D29A-0018EF7BE4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9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1192D-F5E3-E8E9-A03E-0483AC015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white background&#10;&#10;AI-generated content may be incorrect.">
            <a:extLst>
              <a:ext uri="{FF2B5EF4-FFF2-40B4-BE49-F238E27FC236}">
                <a16:creationId xmlns:a16="http://schemas.microsoft.com/office/drawing/2014/main" id="{98E9335D-91AB-1180-97C2-84A3FA0A2B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7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6F089-E047-5866-A4B7-3173D9317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BF10ED89-AB94-960B-373F-00198DA75A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8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C0349-910F-8B65-33AF-100824C58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298DE802-71C4-DD24-EB60-D492A18CE5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6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791E81-767B-AA0D-6E05-EDDF817BE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2F112966-C244-8761-85D3-5F4EE3964B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6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428F4D-7AA0-BA60-66A2-212BB755B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D3BDB8F2-A5C5-6868-D79C-1C4680C0CE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2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279E3B-79D3-CB32-1C52-48249D948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FAEE90C7-2C8C-F32C-B027-43832E6994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2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82C7C0-35DA-8DF8-B177-FB2A63CC5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B60F78C-D553-6305-7B59-9ACE78DF3E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2B1A9B-C388-C8EC-94F4-F867C876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4182C6B-A411-9EA3-DF5D-250991656A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DBD3FB-6443-E99F-0839-52C8ABE59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0F31058-CAFD-F487-BEA1-32E9895C75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7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6CD685-3FC6-0465-6A2A-00A5EEC4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black cover&#10;&#10;AI-generated content may be incorrect.">
            <a:extLst>
              <a:ext uri="{FF2B5EF4-FFF2-40B4-BE49-F238E27FC236}">
                <a16:creationId xmlns:a16="http://schemas.microsoft.com/office/drawing/2014/main" id="{85C0E3FB-7B95-71DB-9EC5-4CA31B2459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5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C0055B-C496-D4F8-FA26-17414E0DA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white background&#10;&#10;AI-generated content may be incorrect.">
            <a:extLst>
              <a:ext uri="{FF2B5EF4-FFF2-40B4-BE49-F238E27FC236}">
                <a16:creationId xmlns:a16="http://schemas.microsoft.com/office/drawing/2014/main" id="{C920E126-7104-3669-D6C7-1775BE9E1A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7C27BD-7CE6-A9EF-EE8F-8F1E6A68D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black cover&#10;&#10;AI-generated content may be incorrect.">
            <a:extLst>
              <a:ext uri="{FF2B5EF4-FFF2-40B4-BE49-F238E27FC236}">
                <a16:creationId xmlns:a16="http://schemas.microsoft.com/office/drawing/2014/main" id="{BDE22736-FD93-0CBC-EA0A-88F2F1FA6D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0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8E8C48-F3EF-EDC0-E35F-275D69884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AC8D100B-F1CC-FDE8-BAB7-9ACBAB800D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6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4D3B8A-9680-1456-0ED4-155E355EB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llage of people posing for the camera&#10;&#10;AI-generated content may be incorrect.">
            <a:extLst>
              <a:ext uri="{FF2B5EF4-FFF2-40B4-BE49-F238E27FC236}">
                <a16:creationId xmlns:a16="http://schemas.microsoft.com/office/drawing/2014/main" id="{F7C824B9-F787-598C-2865-317F9F1FDE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6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2C316-6DE3-2887-2FCF-3CDD93EC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BFBF93D4-E00F-646B-AC3C-21BBCF55B3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2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F31854-B230-7E16-2297-7CF3AA1C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BDB4CA9D-03EF-4CDF-B675-926FAD9B53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23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10CA6-75A4-2E3F-9785-B70CC71C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F57D8927-8845-55DB-4852-75E16388BA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89BB05-E40D-84C3-1B1B-5D2C49099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216F9709-0B2F-65C7-F8D4-042426CDA9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5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D0C22E-A18F-3DCA-FABF-D3606371D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6D2C9606-B48B-374E-0510-1157479684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6A2701-A5D6-1894-7D93-8B4147C8B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990E1FA-FC6C-9957-D0B2-3BB8A2F75C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1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826921-C8C4-0092-D0C8-530BCAA89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7A2A5D62-C89A-853B-98BD-108B0451AF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3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6ABD67-CF1E-D7F7-8038-7B91D0226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Independence Hall with a clock tower&#10;&#10;AI-generated content may be incorrect.">
            <a:extLst>
              <a:ext uri="{FF2B5EF4-FFF2-40B4-BE49-F238E27FC236}">
                <a16:creationId xmlns:a16="http://schemas.microsoft.com/office/drawing/2014/main" id="{BA701C48-5073-1918-CD23-2A634E464E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2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302437-ADCC-B573-F269-76D8D6854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ece of paper with writing on it&#10;&#10;AI-generated content may be incorrect.">
            <a:extLst>
              <a:ext uri="{FF2B5EF4-FFF2-40B4-BE49-F238E27FC236}">
                <a16:creationId xmlns:a16="http://schemas.microsoft.com/office/drawing/2014/main" id="{7CBD0130-6FC1-C887-25C8-E057836708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0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7292D-2F91-F351-7176-43B659564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person with her hand on her chin&#10;&#10;AI-generated content may be incorrect.">
            <a:extLst>
              <a:ext uri="{FF2B5EF4-FFF2-40B4-BE49-F238E27FC236}">
                <a16:creationId xmlns:a16="http://schemas.microsoft.com/office/drawing/2014/main" id="{611E3E58-E734-DA9E-DDB8-74869ABA05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5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F7A870-3F91-56BF-8C1D-8B61FE41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206586E1-052D-6B5D-9C35-7B70DF4049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97B7F8-6E8F-6D6B-D639-41BB58A14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ge with black text&#10;&#10;AI-generated content may be incorrect.">
            <a:extLst>
              <a:ext uri="{FF2B5EF4-FFF2-40B4-BE49-F238E27FC236}">
                <a16:creationId xmlns:a16="http://schemas.microsoft.com/office/drawing/2014/main" id="{AB60C282-4078-50AC-9FF1-6B1948C9C5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A38804-BA86-AAB1-EAC1-E9AB26C5E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6860890-563D-2670-9A75-695D8BD306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1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CDE0D0-F387-B56F-EE47-14FD375C8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5C661537-166C-1885-CD41-F3046C7D38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9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EA7DE7-9CF0-E970-B628-635345156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2EC1A07-18F6-B76B-3C81-E8E9A67F31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9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4B2DA1-A16B-F63B-8E6E-AEB000294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hone number&#10;&#10;AI-generated content may be incorrect.">
            <a:extLst>
              <a:ext uri="{FF2B5EF4-FFF2-40B4-BE49-F238E27FC236}">
                <a16:creationId xmlns:a16="http://schemas.microsoft.com/office/drawing/2014/main" id="{0DAD6037-B802-52CB-F661-1AB04C9F1A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66343F-1643-D73E-D960-032D12ACD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tone building&#10;&#10;AI-generated content may be incorrect.">
            <a:extLst>
              <a:ext uri="{FF2B5EF4-FFF2-40B4-BE49-F238E27FC236}">
                <a16:creationId xmlns:a16="http://schemas.microsoft.com/office/drawing/2014/main" id="{F216E8A4-D15C-BCA2-CA90-4A87588B72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A71965-3E91-2B0A-667C-026B2A45F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tone building&#10;&#10;AI-generated content may be incorrect.">
            <a:extLst>
              <a:ext uri="{FF2B5EF4-FFF2-40B4-BE49-F238E27FC236}">
                <a16:creationId xmlns:a16="http://schemas.microsoft.com/office/drawing/2014/main" id="{EC7C190F-8F57-EFC9-CEE3-8C92F9A571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3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59AB56-9800-3D04-0533-F8FD4CE31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tone building&#10;&#10;AI-generated content may be incorrect.">
            <a:extLst>
              <a:ext uri="{FF2B5EF4-FFF2-40B4-BE49-F238E27FC236}">
                <a16:creationId xmlns:a16="http://schemas.microsoft.com/office/drawing/2014/main" id="{14C4484D-2DF4-622E-D9FD-6C3D018B099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5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0FC979-CDA1-9EC5-66E7-5592A0ECD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close-up of a book&#10;&#10;AI-generated content may be incorrect.">
            <a:extLst>
              <a:ext uri="{FF2B5EF4-FFF2-40B4-BE49-F238E27FC236}">
                <a16:creationId xmlns:a16="http://schemas.microsoft.com/office/drawing/2014/main" id="{ABDAB4E5-0975-80DD-E8F2-B4A473C572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4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05FDE-42A9-54A9-D518-7DF4BF967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00BB078E-2605-C2BC-9CFF-A4FD2D237A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4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676AC-F489-7510-4881-BD11B6F57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0AF1CD65-F1A6-3CC0-1251-9F310B4292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1D18A-D7D0-6D44-A305-6099BA796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F82AA828-55B4-94E8-521F-6B0675AA64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7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1C26A-7FB7-38E0-8B01-BFFAFF43C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red and white text&#10;&#10;AI-generated content may be incorrect.">
            <a:extLst>
              <a:ext uri="{FF2B5EF4-FFF2-40B4-BE49-F238E27FC236}">
                <a16:creationId xmlns:a16="http://schemas.microsoft.com/office/drawing/2014/main" id="{B44A283C-E9E0-5342-41D1-C0B04ED491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6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D7408-DE54-A436-69C3-33292970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4771511B-9F12-FA83-B1EC-C2CBA76BFF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1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7A16E1-C0B6-2E83-AE39-CA2E1C92B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red hair and freckles holding his hand up&#10;&#10;AI-generated content may be incorrect.">
            <a:extLst>
              <a:ext uri="{FF2B5EF4-FFF2-40B4-BE49-F238E27FC236}">
                <a16:creationId xmlns:a16="http://schemas.microsoft.com/office/drawing/2014/main" id="{61EBBD54-10DF-753F-4940-0E0BEE0102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D587E-C06C-AE60-D15C-5CC9266BB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620BC9C-8486-B116-7ECE-F0CFFFF01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775937-F863-CD6F-F2EC-B8525B9BF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ADE17BFE-4468-FECB-A38D-AC7B98569F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5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366901-6B15-A7D3-0C63-68C2215F9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E0CE655D-DC2E-29F3-B682-B091837348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4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2B3D2-6DE0-1086-8544-4CE68A9B8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27915192-45DD-3DF2-0468-752CE994A4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1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85837E-89BA-666A-3BBB-C9D9FF1C0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471DF612-B619-6ACD-9AF7-2CC42AD556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E58CC2-F37A-0EC5-CA2D-A1F8FF840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B6450CBC-D96A-9BBB-BDCC-7E70BE0129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3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A3C7A7-F6D3-57FB-720A-380AAA50D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746C53ED-950D-2B40-305E-CB3B18A984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8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B69C70-2FD2-34E5-8FF8-2466BA23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aper&#10;&#10;AI-generated content may be incorrect.">
            <a:extLst>
              <a:ext uri="{FF2B5EF4-FFF2-40B4-BE49-F238E27FC236}">
                <a16:creationId xmlns:a16="http://schemas.microsoft.com/office/drawing/2014/main" id="{CB07E71C-8516-03AB-647C-57A9759586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6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BE9468-6FDC-DC52-2EEF-C4576B0B6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text overlay&#10;&#10;AI-generated content may be incorrect.">
            <a:extLst>
              <a:ext uri="{FF2B5EF4-FFF2-40B4-BE49-F238E27FC236}">
                <a16:creationId xmlns:a16="http://schemas.microsoft.com/office/drawing/2014/main" id="{2670B892-E93E-923C-8482-A0120F7F71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3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76364-59BC-FFD7-173E-7F57B174F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front of a white board&#10;&#10;AI-generated content may be incorrect.">
            <a:extLst>
              <a:ext uri="{FF2B5EF4-FFF2-40B4-BE49-F238E27FC236}">
                <a16:creationId xmlns:a16="http://schemas.microsoft.com/office/drawing/2014/main" id="{509286EE-089E-5FA1-FEC4-F659E2BA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8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F03823-AF3A-A4F6-731B-7F78A9261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in a black suit&#10;&#10;AI-generated content may be incorrect.">
            <a:extLst>
              <a:ext uri="{FF2B5EF4-FFF2-40B4-BE49-F238E27FC236}">
                <a16:creationId xmlns:a16="http://schemas.microsoft.com/office/drawing/2014/main" id="{EA46D6B8-9A38-B3D3-CBBC-496A42FB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4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6B31C3-ED0F-1E97-207C-AC90E779B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's hand&#10;&#10;AI-generated content may be incorrect.">
            <a:extLst>
              <a:ext uri="{FF2B5EF4-FFF2-40B4-BE49-F238E27FC236}">
                <a16:creationId xmlns:a16="http://schemas.microsoft.com/office/drawing/2014/main" id="{952C0432-6BDB-4111-6FD9-D5B502E216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7CE943-6A39-1E81-1AD0-B04A27C63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E68CC4D1-3265-A1F2-A06E-30A008F694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2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935F0-9C65-25E2-0641-E7C11E5B1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1E41846-4D17-D92E-FE86-F3ADB448C2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8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CDDE91-0226-3FCC-818F-4141227B3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507FDCDF-6837-D5D4-01FB-12366AF8B7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87597F-068F-9CB9-5EBB-41D6D47FD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F05C46F-35CF-8FC8-5F97-B22A4A5844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9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692EAC-6F06-3977-3CD0-A028206C5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ge with red text&#10;&#10;AI-generated content may be incorrect.">
            <a:extLst>
              <a:ext uri="{FF2B5EF4-FFF2-40B4-BE49-F238E27FC236}">
                <a16:creationId xmlns:a16="http://schemas.microsoft.com/office/drawing/2014/main" id="{93B1EAB8-5F30-D440-9786-E29F84D599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73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758944-CA07-4F9E-29B8-AC8FD4663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A9C04F0-634B-E76C-11FB-898894C3DD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E684CE-3FD7-3F19-E263-A3C3023A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28D3374-9A30-4613-F85E-2A576B19DD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9DB161-F1D8-D70E-E818-9838E360B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ook with a white text&#10;&#10;AI-generated content may be incorrect.">
            <a:extLst>
              <a:ext uri="{FF2B5EF4-FFF2-40B4-BE49-F238E27FC236}">
                <a16:creationId xmlns:a16="http://schemas.microsoft.com/office/drawing/2014/main" id="{1093D333-D8EC-F52D-6FC8-D633B3CEB7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5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4A7119-7D90-5E07-FADB-81AC621AD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ge with black text&#10;&#10;AI-generated content may be incorrect.">
            <a:extLst>
              <a:ext uri="{FF2B5EF4-FFF2-40B4-BE49-F238E27FC236}">
                <a16:creationId xmlns:a16="http://schemas.microsoft.com/office/drawing/2014/main" id="{6F60ED32-8A69-C7B2-86DA-5AA1D631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0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8F9196-72B0-3809-9454-AA1D4FD6B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62ED907-3797-F281-58B6-D270758FA1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4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5830EC-0A24-FCBC-1523-255A55AE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ge with black text&#10;&#10;AI-generated content may be incorrect.">
            <a:extLst>
              <a:ext uri="{FF2B5EF4-FFF2-40B4-BE49-F238E27FC236}">
                <a16:creationId xmlns:a16="http://schemas.microsoft.com/office/drawing/2014/main" id="{495B46F5-881C-3692-AB4D-8C31FC0F5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79410-48E2-D898-4EE4-07281EF63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115CC2C4-B7AA-DA28-6CDE-4A7C741B26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CA7D2B-F22B-8EAB-CBCC-746A0E754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A6AE455C-44BB-AA4C-FBC2-1666DFF434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D62C1-E4B3-9242-6202-B64485528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07C744A2-D7C3-8AFE-9616-AF97B76E07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8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B1C99B-E4FF-8327-C815-6C82763E0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ttle&#10;&#10;AI-generated content may be incorrect.">
            <a:extLst>
              <a:ext uri="{FF2B5EF4-FFF2-40B4-BE49-F238E27FC236}">
                <a16:creationId xmlns:a16="http://schemas.microsoft.com/office/drawing/2014/main" id="{22FA7DC5-668E-6A77-2048-138A65A02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2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C0F25-E3F9-7D84-72C6-D3EB23D10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ttle of wine&#10;&#10;AI-generated content may be incorrect.">
            <a:extLst>
              <a:ext uri="{FF2B5EF4-FFF2-40B4-BE49-F238E27FC236}">
                <a16:creationId xmlns:a16="http://schemas.microsoft.com/office/drawing/2014/main" id="{8B94A429-84C2-3A8E-4929-B20D6C5D7A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8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0E236-D7DC-3417-76CA-0B6E45CA8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ook&#10;&#10;AI-generated content may be incorrect.">
            <a:extLst>
              <a:ext uri="{FF2B5EF4-FFF2-40B4-BE49-F238E27FC236}">
                <a16:creationId xmlns:a16="http://schemas.microsoft.com/office/drawing/2014/main" id="{1668ECDE-873E-A540-70C1-A4955881DD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0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D3AF00-596A-624E-37B5-8060A03BE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6320F98A-C157-BBA5-BBED-90EC283874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49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75739F-6A9B-D0AB-0427-B325BD9BF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bible with a white background&#10;&#10;AI-generated content may be incorrect.">
            <a:extLst>
              <a:ext uri="{FF2B5EF4-FFF2-40B4-BE49-F238E27FC236}">
                <a16:creationId xmlns:a16="http://schemas.microsoft.com/office/drawing/2014/main" id="{195014C7-A192-C918-5889-BF20F01B2D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5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73332-0923-9609-64FD-595BAB8A4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een field with a person in the background&#10;&#10;AI-generated content may be incorrect.">
            <a:extLst>
              <a:ext uri="{FF2B5EF4-FFF2-40B4-BE49-F238E27FC236}">
                <a16:creationId xmlns:a16="http://schemas.microsoft.com/office/drawing/2014/main" id="{4514A08B-2941-FF8B-6C83-DBCCF35C3D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33384-B8A6-E7B1-9AD6-DDEC9591C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een field with a person in the background&#10;&#10;AI-generated content may be incorrect.">
            <a:extLst>
              <a:ext uri="{FF2B5EF4-FFF2-40B4-BE49-F238E27FC236}">
                <a16:creationId xmlns:a16="http://schemas.microsoft.com/office/drawing/2014/main" id="{3B8C8755-5646-A3E5-FF48-2B6203B0B7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D50FFE-8C43-1552-5064-CAE1A4EBF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een field with a blue sky&#10;&#10;AI-generated content may be incorrect.">
            <a:extLst>
              <a:ext uri="{FF2B5EF4-FFF2-40B4-BE49-F238E27FC236}">
                <a16:creationId xmlns:a16="http://schemas.microsoft.com/office/drawing/2014/main" id="{6F413856-81C6-006C-84B3-0D63F1BF72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8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1E1B9-FF14-48C0-51B5-9BC2A51F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ilding&#10;&#10;AI-generated content may be incorrect.">
            <a:extLst>
              <a:ext uri="{FF2B5EF4-FFF2-40B4-BE49-F238E27FC236}">
                <a16:creationId xmlns:a16="http://schemas.microsoft.com/office/drawing/2014/main" id="{EA0EDD14-0594-13BF-97C4-6F4B18339C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0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DF55DB-2B00-3129-6FA4-58A11FB7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ilding&#10;&#10;AI-generated content may be incorrect.">
            <a:extLst>
              <a:ext uri="{FF2B5EF4-FFF2-40B4-BE49-F238E27FC236}">
                <a16:creationId xmlns:a16="http://schemas.microsoft.com/office/drawing/2014/main" id="{85352B31-CF45-C96D-F2AE-E8F133ED3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4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89936D-6C1D-4938-F461-85949C2A2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ilding&#10;&#10;AI-generated content may be incorrect.">
            <a:extLst>
              <a:ext uri="{FF2B5EF4-FFF2-40B4-BE49-F238E27FC236}">
                <a16:creationId xmlns:a16="http://schemas.microsoft.com/office/drawing/2014/main" id="{AD6A94F9-D21C-9C25-7838-BB4EA1EE1D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6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1AE070-D035-926B-6E04-01B8C1CD1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building&#10;&#10;AI-generated content may be incorrect.">
            <a:extLst>
              <a:ext uri="{FF2B5EF4-FFF2-40B4-BE49-F238E27FC236}">
                <a16:creationId xmlns:a16="http://schemas.microsoft.com/office/drawing/2014/main" id="{80D7523A-6129-53FF-2926-C8E43F212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8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9F3B43-9479-2233-7AC1-DCF187C7A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city&#10;&#10;AI-generated content may be incorrect.">
            <a:extLst>
              <a:ext uri="{FF2B5EF4-FFF2-40B4-BE49-F238E27FC236}">
                <a16:creationId xmlns:a16="http://schemas.microsoft.com/office/drawing/2014/main" id="{DEE3C7A8-7D77-BF5F-8738-59802AA56B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15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E665A1-F1CD-6438-3496-B8C45364F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city&#10;&#10;AI-generated content may be incorrect.">
            <a:extLst>
              <a:ext uri="{FF2B5EF4-FFF2-40B4-BE49-F238E27FC236}">
                <a16:creationId xmlns:a16="http://schemas.microsoft.com/office/drawing/2014/main" id="{66BA5064-78C1-3457-6583-5722920CC5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0D20D5-915B-C243-3222-1C0039053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city&#10;&#10;AI-generated content may be incorrect.">
            <a:extLst>
              <a:ext uri="{FF2B5EF4-FFF2-40B4-BE49-F238E27FC236}">
                <a16:creationId xmlns:a16="http://schemas.microsoft.com/office/drawing/2014/main" id="{1E859249-EC08-4DF2-84CE-240EF1960A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4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E6A91-AD67-ED83-B9FC-CBE1C4559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C49CE59-882E-8107-D8AD-5CDB843E4B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2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2CDBC1-509F-D6D3-74EA-C62FCABC2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E61C7FC-69DF-6910-0A99-89A30D818C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7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19351A-6F4C-47EA-F9DD-69D753B35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C893A1A4-236E-FEA9-57CC-7CB1AB8A8C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8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84D791-0EA7-0AEA-8962-1AD26D7A7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B61A667A-2114-DCD4-031E-297E2A74CA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9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B475EE-AF70-F935-B623-27E6C898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7A12C380-02DC-E47B-4D27-78AC91458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8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9E48FE-B1F8-50E5-DB40-159F45EB5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AE9AA1E-F05F-49DD-F26E-6BF81E514D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7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783C7-E8E4-5E41-E366-8BDDDCA5F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A90D9C5-F263-6DC4-E6D7-F801D2C6FC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8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20E0C7-0234-2606-9D83-648F4E143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ook with a light shining on it&#10;&#10;AI-generated content may be incorrect.">
            <a:extLst>
              <a:ext uri="{FF2B5EF4-FFF2-40B4-BE49-F238E27FC236}">
                <a16:creationId xmlns:a16="http://schemas.microsoft.com/office/drawing/2014/main" id="{9D52313A-5B68-3AB1-CF90-6E3C0397C3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4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5169B-CFEC-B517-4D18-9D8B4C80D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holding her head&#10;&#10;AI-generated content may be incorrect.">
            <a:extLst>
              <a:ext uri="{FF2B5EF4-FFF2-40B4-BE49-F238E27FC236}">
                <a16:creationId xmlns:a16="http://schemas.microsoft.com/office/drawing/2014/main" id="{501BEED2-73DC-599E-3F47-0CD1E94A0A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8FFB5F-25C1-6F44-0DDE-C5FD35659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7CE977ED-DA98-4B9B-4C65-7945708161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47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0B97A-C1F3-F2FB-44CD-84A85A1FE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8E9C5B6-92F9-6E4C-4B64-8539E07FF2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9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CBB77-DADB-7C5B-0CA9-35341F2DA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ible&#10;&#10;AI-generated content may be incorrect.">
            <a:extLst>
              <a:ext uri="{FF2B5EF4-FFF2-40B4-BE49-F238E27FC236}">
                <a16:creationId xmlns:a16="http://schemas.microsoft.com/office/drawing/2014/main" id="{0BC0C855-8B01-AE25-05DF-034293D428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3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018747-BA4E-3A4F-8648-C31F7F65E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FCF4AEC-E5FF-A47D-EB3A-A73F0D929F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4B6685-D144-3420-D99F-3222194F8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6AF5C33D-A4C7-6F1B-50FD-7E9CD68C01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5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B3DE7C-5000-3ECD-BD51-CFB9B9A2E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45AE875-C93A-23E6-E70A-BA660FE89E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68A2C-26D5-6CB1-428B-B68AC0F6E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B7D957B-D9C1-8634-54AC-95767DB8D1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9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60E09B-7030-D9E4-D905-936593BBE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4681BEB-8F82-5C84-28E1-72AA42F3D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6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CA363B-8530-454F-8BEF-14269647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98176EE8-DB28-2E2D-AC69-1C729373A8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7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927338-2AEE-D292-1B8D-988FDF06E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hone number&#10;&#10;AI-generated content may be incorrect.">
            <a:extLst>
              <a:ext uri="{FF2B5EF4-FFF2-40B4-BE49-F238E27FC236}">
                <a16:creationId xmlns:a16="http://schemas.microsoft.com/office/drawing/2014/main" id="{11D138CF-A5F7-D0AD-8EEC-CB79A71537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64E265-26B7-8DA8-F2B2-C23677E1E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0B7D17E4-0590-F417-7BDD-B59AC838E77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9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BDAE57-C148-D821-5436-812E8B80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ook&#10;&#10;AI-generated content may be incorrect.">
            <a:extLst>
              <a:ext uri="{FF2B5EF4-FFF2-40B4-BE49-F238E27FC236}">
                <a16:creationId xmlns:a16="http://schemas.microsoft.com/office/drawing/2014/main" id="{460D3157-6C09-B3E6-E08E-89C0D2AB80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436CC9-BC5C-E8C8-EF61-DC224CF41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ge with black text&#10;&#10;AI-generated content may be incorrect.">
            <a:extLst>
              <a:ext uri="{FF2B5EF4-FFF2-40B4-BE49-F238E27FC236}">
                <a16:creationId xmlns:a16="http://schemas.microsoft.com/office/drawing/2014/main" id="{B75DB2D8-2679-4CD1-EA67-B0ECFE76B9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Macintosh PowerPoint</Application>
  <PresentationFormat>Widescreen</PresentationFormat>
  <Paragraphs>0</Paragraphs>
  <Slides>104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104</vt:i4>
      </vt:variant>
    </vt:vector>
  </HeadingPairs>
  <TitlesOfParts>
    <vt:vector size="10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5</cp:revision>
  <dcterms:created xsi:type="dcterms:W3CDTF">2026-02-19T14:18:51Z</dcterms:created>
  <dcterms:modified xsi:type="dcterms:W3CDTF">2026-04-13T15:31:43Z</dcterms:modified>
</cp:coreProperties>
</file>