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360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  <p:sldId id="341" r:id="rId86"/>
    <p:sldId id="342" r:id="rId87"/>
    <p:sldId id="343" r:id="rId88"/>
    <p:sldId id="344" r:id="rId89"/>
    <p:sldId id="345" r:id="rId90"/>
    <p:sldId id="346" r:id="rId91"/>
    <p:sldId id="347" r:id="rId92"/>
    <p:sldId id="348" r:id="rId93"/>
    <p:sldId id="349" r:id="rId94"/>
    <p:sldId id="350" r:id="rId95"/>
    <p:sldId id="351" r:id="rId96"/>
    <p:sldId id="352" r:id="rId97"/>
    <p:sldId id="353" r:id="rId98"/>
    <p:sldId id="354" r:id="rId99"/>
    <p:sldId id="355" r:id="rId100"/>
    <p:sldId id="356" r:id="rId101"/>
    <p:sldId id="357" r:id="rId102"/>
    <p:sldId id="358" r:id="rId103"/>
    <p:sldId id="359" r:id="rId10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584"/>
    <p:restoredTop sz="94658"/>
  </p:normalViewPr>
  <p:slideViewPr>
    <p:cSldViewPr snapToGrid="0">
      <p:cViewPr varScale="1">
        <p:scale>
          <a:sx n="87" d="100"/>
          <a:sy n="87" d="100"/>
        </p:scale>
        <p:origin x="224" y="9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07" Type="http://schemas.openxmlformats.org/officeDocument/2006/relationships/theme" Target="theme/theme1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2D8F53-98C5-CC3C-94BE-22B9469239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05BCDD4-B222-063E-4FC6-D50B6ED9C9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76458D-1987-4B49-E6DF-08F7E2268A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2068D-F63A-6D48-9873-4E92DC657F3F}" type="datetimeFigureOut">
              <a:rPr lang="en-US" smtClean="0"/>
              <a:t>4/13/26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5CB2B5-5BC0-FFB1-7DE3-C8125FE158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87B89A-D609-5EC5-5941-FFC11E948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D25A2-0329-6446-8F06-6EC376ACAF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440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E3C00F-CF2F-DD55-B5D0-F2F2A970EB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75DEE08-8D66-1F69-549E-F30F2CB40C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C20952-7538-66C7-4C6F-983F158DBA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2068D-F63A-6D48-9873-4E92DC657F3F}" type="datetimeFigureOut">
              <a:rPr lang="en-US" smtClean="0"/>
              <a:t>4/13/26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A236DF-CC69-2EB1-F99E-38D7BFEF0E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F82967-A8A2-1AF1-9309-9C0ED8E2C7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D25A2-0329-6446-8F06-6EC376ACAF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485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E23A12C-E131-C60B-A111-6F35508A7E3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83AA7F0-72E8-74E7-82FC-A63C442B16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298FCA-6E80-414B-087F-710CC720AF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2068D-F63A-6D48-9873-4E92DC657F3F}" type="datetimeFigureOut">
              <a:rPr lang="en-US" smtClean="0"/>
              <a:t>4/13/26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3DB6A4-725F-AC58-7E46-BE574596E6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E38138-CB19-F270-2B75-A2B2B794F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D25A2-0329-6446-8F06-6EC376ACAF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719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AA5B19-22E3-0C83-3762-15642F7F88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458631-8D97-767B-B385-8F8938D061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63770F-02A5-1CF1-6FFD-A9917A263C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2068D-F63A-6D48-9873-4E92DC657F3F}" type="datetimeFigureOut">
              <a:rPr lang="en-US" smtClean="0"/>
              <a:t>4/13/26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4F8AE9-BCF9-4DF0-A969-8D4871CE1C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966AB3-D415-AE8D-FFC0-CDCCB0C908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D25A2-0329-6446-8F06-6EC376ACAF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8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DB6599-07E0-F7E2-CD08-04EA60CF50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B58D6C-E1A9-4B27-6BFB-034B67A1A3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D1F817-6061-B3D1-C7E6-C1C3393881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2068D-F63A-6D48-9873-4E92DC657F3F}" type="datetimeFigureOut">
              <a:rPr lang="en-US" smtClean="0"/>
              <a:t>4/13/26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987844-091D-06E6-D98C-78A8566F0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77B85F-F6E0-D2EB-35EE-6B5BC077C1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D25A2-0329-6446-8F06-6EC376ACAF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0643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2D3BC3-D522-BB92-EF50-F32C954086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21E7DF-943D-2B93-B7D0-679E59A34DF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1ED7544-A8EE-DAD5-AFB7-445AE4B195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6312A7-C2A7-CD40-FAEF-2A82F29459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2068D-F63A-6D48-9873-4E92DC657F3F}" type="datetimeFigureOut">
              <a:rPr lang="en-US" smtClean="0"/>
              <a:t>4/13/26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43454A-920E-58DB-7D3F-25DC3B1BE9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A42068C-5A0F-1397-F2A6-EF35A4D3C0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D25A2-0329-6446-8F06-6EC376ACAF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7295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E3AFD6-A247-F1AA-8E1A-A57BBA9F32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37FE4D-CB9D-EEA2-1BEA-81A400A9B9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400C42-A7BA-2D2D-D0A4-A07E4D1686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60D9D2-D7EE-231A-85DE-50CA6ADB56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94CDBA-6788-F337-8C31-4F9A056C7E3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2FE0782-0749-E494-1305-CE2D3C38CC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2068D-F63A-6D48-9873-4E92DC657F3F}" type="datetimeFigureOut">
              <a:rPr lang="en-US" smtClean="0"/>
              <a:t>4/13/26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C7112F2-7244-41F3-ADD5-0349382807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3EF93A4-EDEB-6965-4A05-7A05DF6ABF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D25A2-0329-6446-8F06-6EC376ACAF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8433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EAAC5E-E75C-34FF-5581-47F0D84CFF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942320E-0C1B-4CA9-20FC-D00076AE48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2068D-F63A-6D48-9873-4E92DC657F3F}" type="datetimeFigureOut">
              <a:rPr lang="en-US" smtClean="0"/>
              <a:t>4/13/26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32C2124-3FB5-2C21-9936-7DC89C013D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0E1A12-D3FA-F499-396B-3B9D93B7A6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D25A2-0329-6446-8F06-6EC376ACAF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968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358A11C-4987-A3DE-9DA2-B47448C219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2068D-F63A-6D48-9873-4E92DC657F3F}" type="datetimeFigureOut">
              <a:rPr lang="en-US" smtClean="0"/>
              <a:t>4/13/26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A9C717D-E7B8-ED70-A42B-53A7CCC0BC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D28966-7DB7-62CC-F595-9F083B0C26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D25A2-0329-6446-8F06-6EC376ACAF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1691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401FF0-F744-5CC8-0BC9-3C681B4807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D9752F-62C6-4206-52BB-343179A03F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9A09C2-CA02-0BA6-9E16-A85729CAB6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B60441C-EF65-D06B-A289-D5C3C37449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2068D-F63A-6D48-9873-4E92DC657F3F}" type="datetimeFigureOut">
              <a:rPr lang="en-US" smtClean="0"/>
              <a:t>4/13/26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F97874-8CF1-443F-A923-4A3CB848F4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B4FD13-1DA4-CA53-7102-A4CC0D366F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D25A2-0329-6446-8F06-6EC376ACAF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174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D1BCDD-FE2F-6BCA-AD10-B536D70091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B91AB3F-B31C-8A6C-C0B0-E754787A59E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9D63158-A2B8-D6E9-4340-793370D92D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EF10590-2732-5E4A-80C3-9C34A6C668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2068D-F63A-6D48-9873-4E92DC657F3F}" type="datetimeFigureOut">
              <a:rPr lang="en-US" smtClean="0"/>
              <a:t>4/13/26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975C0C-B43B-D8D5-B6E2-10D4C1277E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13EB7E-C62A-F816-7511-F1B8AF4F2E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D25A2-0329-6446-8F06-6EC376ACAF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7190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2733CAF-91D5-06AB-BFF9-076422ED1B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2ED808-794E-D1D6-5975-965AD196D4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F03156-C4B5-22D6-6913-501674ED62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602068D-F63A-6D48-9873-4E92DC657F3F}" type="datetimeFigureOut">
              <a:rPr lang="en-US" smtClean="0"/>
              <a:t>4/13/26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4E9431-7A4F-FB4E-F80A-629DCEC50F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F91063-54B8-04E1-EA13-3EF4330C76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58D25A2-0329-6446-8F06-6EC376ACAF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09065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1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1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1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1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1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1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1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1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1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1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1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1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1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group of people holding hands&#10;&#10;AI-generated content may be incorrect.">
            <a:extLst>
              <a:ext uri="{FF2B5EF4-FFF2-40B4-BE49-F238E27FC236}">
                <a16:creationId xmlns:a16="http://schemas.microsoft.com/office/drawing/2014/main" id="{BBAB76A8-C426-4DF9-C4A3-8329C02AF26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5280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5E8CEA3-A296-EEFC-84B0-A9E32834C7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person and a child sitting under a tree&#10;&#10;AI-generated content may be incorrect.">
            <a:extLst>
              <a:ext uri="{FF2B5EF4-FFF2-40B4-BE49-F238E27FC236}">
                <a16:creationId xmlns:a16="http://schemas.microsoft.com/office/drawing/2014/main" id="{556EC035-8EDE-A0C8-0052-7990AD023B7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010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C50B077-12B1-9A05-B15B-720FFDDC0C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ollage of a book&#10;&#10;AI-generated content may be incorrect.">
            <a:extLst>
              <a:ext uri="{FF2B5EF4-FFF2-40B4-BE49-F238E27FC236}">
                <a16:creationId xmlns:a16="http://schemas.microsoft.com/office/drawing/2014/main" id="{A6AE754B-007C-972E-CA6C-72BACA478E6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9928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F9B3755-4798-F5CE-CC0A-D934B2AC10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background&#10;&#10;AI-generated content may be incorrect.">
            <a:extLst>
              <a:ext uri="{FF2B5EF4-FFF2-40B4-BE49-F238E27FC236}">
                <a16:creationId xmlns:a16="http://schemas.microsoft.com/office/drawing/2014/main" id="{118868D2-8DBC-F4C4-10EC-9D7F1ABBB2C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027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B348E26-54FA-5B05-31FB-E9230DC28D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message&#10;&#10;AI-generated content may be incorrect.">
            <a:extLst>
              <a:ext uri="{FF2B5EF4-FFF2-40B4-BE49-F238E27FC236}">
                <a16:creationId xmlns:a16="http://schemas.microsoft.com/office/drawing/2014/main" id="{90962B43-E601-2877-8C67-0760B40C7F4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155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9B24A08-B77A-0AE1-7652-5B20EB619E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card with red text&#10;&#10;AI-generated content may be incorrect.">
            <a:extLst>
              <a:ext uri="{FF2B5EF4-FFF2-40B4-BE49-F238E27FC236}">
                <a16:creationId xmlns:a16="http://schemas.microsoft.com/office/drawing/2014/main" id="{6D91E684-31A2-CDBF-F96B-304F75391CE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1283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CF1294E-D379-2B12-F9BE-7C50498390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background&#10;&#10;AI-generated content may be incorrect.">
            <a:extLst>
              <a:ext uri="{FF2B5EF4-FFF2-40B4-BE49-F238E27FC236}">
                <a16:creationId xmlns:a16="http://schemas.microsoft.com/office/drawing/2014/main" id="{92B50E18-71AC-7F80-9726-FF36B5B1FDA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143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2E68BD1-0B9F-F344-7AAB-DCED57B07C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person and a child kneeling under a tree&#10;&#10;AI-generated content may be incorrect.">
            <a:extLst>
              <a:ext uri="{FF2B5EF4-FFF2-40B4-BE49-F238E27FC236}">
                <a16:creationId xmlns:a16="http://schemas.microsoft.com/office/drawing/2014/main" id="{A47C4D86-9D4A-EA2D-4982-8F9F3D2A06F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412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E326298-AA81-BECF-626D-C3CAEA1BE9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person and a child kneeling under a tree&#10;&#10;AI-generated content may be incorrect.">
            <a:extLst>
              <a:ext uri="{FF2B5EF4-FFF2-40B4-BE49-F238E27FC236}">
                <a16:creationId xmlns:a16="http://schemas.microsoft.com/office/drawing/2014/main" id="{9AAA5F2A-E3F3-FD43-A834-74AC67E23E3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5377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B3142D5-72C5-A246-B524-CC2B4E4899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background&#10;&#10;AI-generated content may be incorrect.">
            <a:extLst>
              <a:ext uri="{FF2B5EF4-FFF2-40B4-BE49-F238E27FC236}">
                <a16:creationId xmlns:a16="http://schemas.microsoft.com/office/drawing/2014/main" id="{0AEC2839-127B-1F67-46D3-1C42D7BA3E3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6728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C019AAD-C84B-C224-3412-5A771A11C7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background&#10;&#10;AI-generated content may be incorrect.">
            <a:extLst>
              <a:ext uri="{FF2B5EF4-FFF2-40B4-BE49-F238E27FC236}">
                <a16:creationId xmlns:a16="http://schemas.microsoft.com/office/drawing/2014/main" id="{BDF0FD00-6F50-4ED2-A341-E2A85D00D63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266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BE3ECB0-5643-4DC2-9B3C-9918B203AD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sign&#10;&#10;AI-generated content may be incorrect.">
            <a:extLst>
              <a:ext uri="{FF2B5EF4-FFF2-40B4-BE49-F238E27FC236}">
                <a16:creationId xmlns:a16="http://schemas.microsoft.com/office/drawing/2014/main" id="{8410FB81-4E71-384A-8041-8A47B1CDFC0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400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07D4F94-70B0-C900-BEFA-F957DB7F69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person standing in front of a fire&#10;&#10;AI-generated content may be incorrect.">
            <a:extLst>
              <a:ext uri="{FF2B5EF4-FFF2-40B4-BE49-F238E27FC236}">
                <a16:creationId xmlns:a16="http://schemas.microsoft.com/office/drawing/2014/main" id="{933F71BC-6727-8975-9895-F7AC47F9BFD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219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ECE5EA7-FF1F-F2A6-8145-933F9F541D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person holding a torch&#10;&#10;AI-generated content may be incorrect.">
            <a:extLst>
              <a:ext uri="{FF2B5EF4-FFF2-40B4-BE49-F238E27FC236}">
                <a16:creationId xmlns:a16="http://schemas.microsoft.com/office/drawing/2014/main" id="{6AA74DCF-A555-6ADB-0838-03C4A9A4B5F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4736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51DF716-E4E3-11FC-0100-FA79A3919A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close-up of a person holding a torch&#10;&#10;AI-generated content may be incorrect.">
            <a:extLst>
              <a:ext uri="{FF2B5EF4-FFF2-40B4-BE49-F238E27FC236}">
                <a16:creationId xmlns:a16="http://schemas.microsoft.com/office/drawing/2014/main" id="{40A5B598-95D5-1EBD-BD9C-6459A3BDE4D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8111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2F93B0D-C393-4C9B-C3F7-7392B4BE4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group of people posing for a photo&#10;&#10;AI-generated content may be incorrect.">
            <a:extLst>
              <a:ext uri="{FF2B5EF4-FFF2-40B4-BE49-F238E27FC236}">
                <a16:creationId xmlns:a16="http://schemas.microsoft.com/office/drawing/2014/main" id="{AF888FCB-A55F-2F10-3418-AE310053B83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61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793B471-C116-128A-08F6-7FFCE698FC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person holding a torch&#10;&#10;AI-generated content may be incorrect.">
            <a:extLst>
              <a:ext uri="{FF2B5EF4-FFF2-40B4-BE49-F238E27FC236}">
                <a16:creationId xmlns:a16="http://schemas.microsoft.com/office/drawing/2014/main" id="{435C2442-831C-5BAE-AF4E-2C64D440AC1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5825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FD375D8-524A-87DA-4A97-A47DE8350F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paper&#10;&#10;AI-generated content may be incorrect.">
            <a:extLst>
              <a:ext uri="{FF2B5EF4-FFF2-40B4-BE49-F238E27FC236}">
                <a16:creationId xmlns:a16="http://schemas.microsoft.com/office/drawing/2014/main" id="{28FDDED7-E3F0-4D6A-DBC2-5623A7A28E1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557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C1FEB55-FEA3-7FB4-65D6-F329E53464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page&#10;&#10;AI-generated content may be incorrect.">
            <a:extLst>
              <a:ext uri="{FF2B5EF4-FFF2-40B4-BE49-F238E27FC236}">
                <a16:creationId xmlns:a16="http://schemas.microsoft.com/office/drawing/2014/main" id="{B5543E64-3E08-2300-8CF1-E76700D973A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334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E913BD2-3A89-FBD2-B42F-B6BBA27F25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paper&#10;&#10;AI-generated content may be incorrect.">
            <a:extLst>
              <a:ext uri="{FF2B5EF4-FFF2-40B4-BE49-F238E27FC236}">
                <a16:creationId xmlns:a16="http://schemas.microsoft.com/office/drawing/2014/main" id="{D3AC565B-AB72-776F-02F8-62A2F476735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8202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198A21-C9E9-A066-C170-55562D5390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paper&#10;&#10;AI-generated content may be incorrect.">
            <a:extLst>
              <a:ext uri="{FF2B5EF4-FFF2-40B4-BE49-F238E27FC236}">
                <a16:creationId xmlns:a16="http://schemas.microsoft.com/office/drawing/2014/main" id="{1B667861-DE1D-764A-1822-7D5A7422E42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060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1CD7F5D-AB94-2C9A-7A89-C004A74323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page&#10;&#10;AI-generated content may be incorrect.">
            <a:extLst>
              <a:ext uri="{FF2B5EF4-FFF2-40B4-BE49-F238E27FC236}">
                <a16:creationId xmlns:a16="http://schemas.microsoft.com/office/drawing/2014/main" id="{C0B28093-873F-5F9F-290F-D972DD8C1E9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252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49266CE-D522-8F1E-5DC3-CEDCD61D6E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background&#10;&#10;AI-generated content may be incorrect.">
            <a:extLst>
              <a:ext uri="{FF2B5EF4-FFF2-40B4-BE49-F238E27FC236}">
                <a16:creationId xmlns:a16="http://schemas.microsoft.com/office/drawing/2014/main" id="{6D6722A2-0087-8695-5152-AEAC0B127E6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3138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6C35ACF-470C-2F46-24FD-DADF79C1AF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group of people posing for a photo&#10;&#10;AI-generated content may be incorrect.">
            <a:extLst>
              <a:ext uri="{FF2B5EF4-FFF2-40B4-BE49-F238E27FC236}">
                <a16:creationId xmlns:a16="http://schemas.microsoft.com/office/drawing/2014/main" id="{D38ED9FF-60A5-A3E7-03A8-B1298D8BFE0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102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5F6F3DD-866B-5673-1212-DF65211C67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young person holding his chin&#10;&#10;AI-generated content may be incorrect.">
            <a:extLst>
              <a:ext uri="{FF2B5EF4-FFF2-40B4-BE49-F238E27FC236}">
                <a16:creationId xmlns:a16="http://schemas.microsoft.com/office/drawing/2014/main" id="{4B9A3BFF-7261-2383-785A-428D4C2BD60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940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CE6CDB1-DE7F-9FA1-CC29-662B334F23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background&#10;&#10;AI-generated content may be incorrect.">
            <a:extLst>
              <a:ext uri="{FF2B5EF4-FFF2-40B4-BE49-F238E27FC236}">
                <a16:creationId xmlns:a16="http://schemas.microsoft.com/office/drawing/2014/main" id="{5CE7A220-0320-DF4A-52FC-58C98688B6F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087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2750893-6557-76F9-2648-4D2B8D654F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background&#10;&#10;AI-generated content may be incorrect.">
            <a:extLst>
              <a:ext uri="{FF2B5EF4-FFF2-40B4-BE49-F238E27FC236}">
                <a16:creationId xmlns:a16="http://schemas.microsoft.com/office/drawing/2014/main" id="{5F1ED8E3-5332-BDF2-7204-4A5E8395415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3819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357C0B5-6058-E57F-634F-B8FCBA3105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background&#10;&#10;AI-generated content may be incorrect.">
            <a:extLst>
              <a:ext uri="{FF2B5EF4-FFF2-40B4-BE49-F238E27FC236}">
                <a16:creationId xmlns:a16="http://schemas.microsoft.com/office/drawing/2014/main" id="{A9FCDDE2-4F12-A399-0C37-B3C6E278846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065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EB79867-145F-3359-DA9A-C96FDA94BA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card&#10;&#10;AI-generated content may be incorrect.">
            <a:extLst>
              <a:ext uri="{FF2B5EF4-FFF2-40B4-BE49-F238E27FC236}">
                <a16:creationId xmlns:a16="http://schemas.microsoft.com/office/drawing/2014/main" id="{8A980E9D-DA3F-B027-5111-FF8E37D0826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469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227A6F6-9796-EC44-3376-1BED5EC78B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card&#10;&#10;AI-generated content may be incorrect.">
            <a:extLst>
              <a:ext uri="{FF2B5EF4-FFF2-40B4-BE49-F238E27FC236}">
                <a16:creationId xmlns:a16="http://schemas.microsoft.com/office/drawing/2014/main" id="{594251D0-3BBA-7D04-053A-023061DD291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817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7152E2-5B88-DBBA-9BC0-4B0D055C41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globe&#10;&#10;AI-generated content may be incorrect.">
            <a:extLst>
              <a:ext uri="{FF2B5EF4-FFF2-40B4-BE49-F238E27FC236}">
                <a16:creationId xmlns:a16="http://schemas.microsoft.com/office/drawing/2014/main" id="{F5D4E64A-68C1-31BE-FEEF-B2ECFFBBE83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930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2264692-2902-3C66-75E2-1A874AF450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globe&#10;&#10;AI-generated content may be incorrect.">
            <a:extLst>
              <a:ext uri="{FF2B5EF4-FFF2-40B4-BE49-F238E27FC236}">
                <a16:creationId xmlns:a16="http://schemas.microsoft.com/office/drawing/2014/main" id="{93B9D7B3-E7D0-1209-99B6-D0459088B17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564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16EC7E5-B396-5E8D-CDF1-204D7949E0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church&#10;&#10;AI-generated content may be incorrect.">
            <a:extLst>
              <a:ext uri="{FF2B5EF4-FFF2-40B4-BE49-F238E27FC236}">
                <a16:creationId xmlns:a16="http://schemas.microsoft.com/office/drawing/2014/main" id="{F8EA3B0F-2852-3B71-597F-E64FB85E015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2202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8980391-5D8D-497E-5B6D-6FC76C82DB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background&#10;&#10;AI-generated content may be incorrect.">
            <a:extLst>
              <a:ext uri="{FF2B5EF4-FFF2-40B4-BE49-F238E27FC236}">
                <a16:creationId xmlns:a16="http://schemas.microsoft.com/office/drawing/2014/main" id="{150D189D-4BD9-AA83-4362-DDF0B393D0D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3985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CAC3603-6AE4-1887-0A74-74226E2F73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page&#10;&#10;AI-generated content may be incorrect.">
            <a:extLst>
              <a:ext uri="{FF2B5EF4-FFF2-40B4-BE49-F238E27FC236}">
                <a16:creationId xmlns:a16="http://schemas.microsoft.com/office/drawing/2014/main" id="{2347BF93-FD14-A555-3646-F2696D50677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856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147DB66-3EA9-8D25-85D2-527EA1041B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close-up of a white background&#10;&#10;AI-generated content may be incorrect.">
            <a:extLst>
              <a:ext uri="{FF2B5EF4-FFF2-40B4-BE49-F238E27FC236}">
                <a16:creationId xmlns:a16="http://schemas.microsoft.com/office/drawing/2014/main" id="{79946F31-B299-B3FF-6AA8-D8F2024C4D2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7276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7F5EC4B-54F1-5A93-0E1B-E454B57361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close-up of a white paper&#10;&#10;AI-generated content may be incorrect.">
            <a:extLst>
              <a:ext uri="{FF2B5EF4-FFF2-40B4-BE49-F238E27FC236}">
                <a16:creationId xmlns:a16="http://schemas.microsoft.com/office/drawing/2014/main" id="{56A7A546-1C9B-6783-F91C-D12FA9C826A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3824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906466A-D7EF-5B9C-F30A-0F25D080CD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paper&#10;&#10;AI-generated content may be incorrect.">
            <a:extLst>
              <a:ext uri="{FF2B5EF4-FFF2-40B4-BE49-F238E27FC236}">
                <a16:creationId xmlns:a16="http://schemas.microsoft.com/office/drawing/2014/main" id="{99C649E1-72FF-B79C-A5C4-EC35E056D7C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752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E712648-D34D-C22D-A7B5-5C4485B8F1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paper&#10;&#10;AI-generated content may be incorrect.">
            <a:extLst>
              <a:ext uri="{FF2B5EF4-FFF2-40B4-BE49-F238E27FC236}">
                <a16:creationId xmlns:a16="http://schemas.microsoft.com/office/drawing/2014/main" id="{20751409-AE03-A778-42B1-5C2E842C0C0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9271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0471AAC-3220-C210-D210-A3B8B35B92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church with a cross&#10;&#10;AI-generated content may be incorrect.">
            <a:extLst>
              <a:ext uri="{FF2B5EF4-FFF2-40B4-BE49-F238E27FC236}">
                <a16:creationId xmlns:a16="http://schemas.microsoft.com/office/drawing/2014/main" id="{2504D970-2407-7489-2543-B0178494F97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379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786EC63-AB34-212C-D8CA-AD6D6B9ED4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church with a cross and a blue sky&#10;&#10;AI-generated content may be incorrect.">
            <a:extLst>
              <a:ext uri="{FF2B5EF4-FFF2-40B4-BE49-F238E27FC236}">
                <a16:creationId xmlns:a16="http://schemas.microsoft.com/office/drawing/2014/main" id="{E80F2E16-05AD-B19F-2A6A-63F049A2BC0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1022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6F2D857-78F2-04E7-1164-8D0FB0D1B2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church with a blue sky and white clouds&#10;&#10;AI-generated content may be incorrect.">
            <a:extLst>
              <a:ext uri="{FF2B5EF4-FFF2-40B4-BE49-F238E27FC236}">
                <a16:creationId xmlns:a16="http://schemas.microsoft.com/office/drawing/2014/main" id="{F1F3B403-70BE-2276-C942-63E25FB5DA2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0428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BF155B1-F2B5-AAA0-35B2-588853453F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group of people smiling&#10;&#10;AI-generated content may be incorrect.">
            <a:extLst>
              <a:ext uri="{FF2B5EF4-FFF2-40B4-BE49-F238E27FC236}">
                <a16:creationId xmlns:a16="http://schemas.microsoft.com/office/drawing/2014/main" id="{9D9BD565-6229-C263-5777-2B16114036F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4058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C92224F-EFB4-8A5D-7B25-90055B628E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group of people posing for a photo&#10;&#10;AI-generated content may be incorrect.">
            <a:extLst>
              <a:ext uri="{FF2B5EF4-FFF2-40B4-BE49-F238E27FC236}">
                <a16:creationId xmlns:a16="http://schemas.microsoft.com/office/drawing/2014/main" id="{E5EF80F9-2C17-3399-8E9D-5E52FDBBFD1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433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2E86B2B-9FC1-7978-41C6-DDD73B3111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display of candy in plastic bags&#10;&#10;AI-generated content may be incorrect.">
            <a:extLst>
              <a:ext uri="{FF2B5EF4-FFF2-40B4-BE49-F238E27FC236}">
                <a16:creationId xmlns:a16="http://schemas.microsoft.com/office/drawing/2014/main" id="{E541D2C4-91A1-D0C7-D969-15733DBEF10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50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60627F8-EFD4-15F2-7BAC-57FA5B8EFD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person handing money to another person&#10;&#10;AI-generated content may be incorrect.">
            <a:extLst>
              <a:ext uri="{FF2B5EF4-FFF2-40B4-BE49-F238E27FC236}">
                <a16:creationId xmlns:a16="http://schemas.microsoft.com/office/drawing/2014/main" id="{DA0ECAD6-5A96-54F3-B6A3-8BCF193EDD8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500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C6F7855-0970-86A4-0E63-DFFB502F35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cross with a person holding a cross&#10;&#10;AI-generated content may be incorrect.">
            <a:extLst>
              <a:ext uri="{FF2B5EF4-FFF2-40B4-BE49-F238E27FC236}">
                <a16:creationId xmlns:a16="http://schemas.microsoft.com/office/drawing/2014/main" id="{AD84D45D-74CA-2DF1-A1BD-697736527C0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932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24DA565-C05A-292F-36B2-3312FF1C2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cross with a person holding a cross&#10;&#10;AI-generated content may be incorrect.">
            <a:extLst>
              <a:ext uri="{FF2B5EF4-FFF2-40B4-BE49-F238E27FC236}">
                <a16:creationId xmlns:a16="http://schemas.microsoft.com/office/drawing/2014/main" id="{12BE939B-7896-6F3D-4A98-473F7648454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8283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4E992DC-69CF-5561-5644-65D9037A2D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background&#10;&#10;AI-generated content may be incorrect.">
            <a:extLst>
              <a:ext uri="{FF2B5EF4-FFF2-40B4-BE49-F238E27FC236}">
                <a16:creationId xmlns:a16="http://schemas.microsoft.com/office/drawing/2014/main" id="{2C4353B9-7EB7-4B94-DE12-7136EA5C236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931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F9F7709-2BA9-1BAF-FBC9-BA5DE87D44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background&#10;&#10;AI-generated content may be incorrect.">
            <a:extLst>
              <a:ext uri="{FF2B5EF4-FFF2-40B4-BE49-F238E27FC236}">
                <a16:creationId xmlns:a16="http://schemas.microsoft.com/office/drawing/2014/main" id="{8880438F-4E57-1362-488C-8CD40CB789C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460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096124C-FFB3-F069-E242-A0F87CC1E0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cross with a cross on it&#10;&#10;AI-generated content may be incorrect.">
            <a:extLst>
              <a:ext uri="{FF2B5EF4-FFF2-40B4-BE49-F238E27FC236}">
                <a16:creationId xmlns:a16="http://schemas.microsoft.com/office/drawing/2014/main" id="{753CF612-1E6D-67F4-B2BC-317AD721F1B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092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3AD9E2B-E40F-BD4F-8AE4-4CBAF0917A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white background with text&#10;&#10;AI-generated content may be incorrect.">
            <a:extLst>
              <a:ext uri="{FF2B5EF4-FFF2-40B4-BE49-F238E27FC236}">
                <a16:creationId xmlns:a16="http://schemas.microsoft.com/office/drawing/2014/main" id="{08F17951-FEA4-C4BB-FC07-5DA51F83DA0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5712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D0630BB-D34B-880D-BA67-B17728A6CE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close-up of a white page&#10;&#10;AI-generated content may be incorrect.">
            <a:extLst>
              <a:ext uri="{FF2B5EF4-FFF2-40B4-BE49-F238E27FC236}">
                <a16:creationId xmlns:a16="http://schemas.microsoft.com/office/drawing/2014/main" id="{DE4C4FF5-D694-0BE4-C4A1-936A1E84A3C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904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8264A6D-6BFA-50E9-4859-6A2174C6A5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close-up of a white page&#10;&#10;AI-generated content may be incorrect.">
            <a:extLst>
              <a:ext uri="{FF2B5EF4-FFF2-40B4-BE49-F238E27FC236}">
                <a16:creationId xmlns:a16="http://schemas.microsoft.com/office/drawing/2014/main" id="{3C1E35DE-2DAB-8B7F-CD78-257A8B50C69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237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7CC30C0-C0E7-5D8D-617E-462B28F570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hild with her hand raised&#10;&#10;AI-generated content may be incorrect.">
            <a:extLst>
              <a:ext uri="{FF2B5EF4-FFF2-40B4-BE49-F238E27FC236}">
                <a16:creationId xmlns:a16="http://schemas.microsoft.com/office/drawing/2014/main" id="{0D13CFBE-A006-8B84-CE0C-118ACCEA2AE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160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9EC27C8-C429-91F1-485E-ADF90DD4CF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paper&#10;&#10;AI-generated content may be incorrect.">
            <a:extLst>
              <a:ext uri="{FF2B5EF4-FFF2-40B4-BE49-F238E27FC236}">
                <a16:creationId xmlns:a16="http://schemas.microsoft.com/office/drawing/2014/main" id="{86FAE9CD-E8B7-06C8-E019-ABBF18C8366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7668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EE75B52-3533-FB71-4C4C-3B7E7A339D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background&#10;&#10;AI-generated content may be incorrect.">
            <a:extLst>
              <a:ext uri="{FF2B5EF4-FFF2-40B4-BE49-F238E27FC236}">
                <a16:creationId xmlns:a16="http://schemas.microsoft.com/office/drawing/2014/main" id="{8C1F0C70-2994-F872-492A-2BBD3C787B7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193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F69459A-D6CE-09D6-AD1C-0DC23290F4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group of people with red text&#10;&#10;AI-generated content may be incorrect.">
            <a:extLst>
              <a:ext uri="{FF2B5EF4-FFF2-40B4-BE49-F238E27FC236}">
                <a16:creationId xmlns:a16="http://schemas.microsoft.com/office/drawing/2014/main" id="{31FD4F99-54F3-ECEC-AD05-8C00AB16740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794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D3D933D-F464-0F15-14BD-368056FE4E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close-up of a white screen&#10;&#10;AI-generated content may be incorrect.">
            <a:extLst>
              <a:ext uri="{FF2B5EF4-FFF2-40B4-BE49-F238E27FC236}">
                <a16:creationId xmlns:a16="http://schemas.microsoft.com/office/drawing/2014/main" id="{70CF0150-8C3D-97C2-CC79-F6EBA688F9A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7072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A375D41-5010-212F-7A16-B971B2944C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background&#10;&#10;AI-generated content may be incorrect.">
            <a:extLst>
              <a:ext uri="{FF2B5EF4-FFF2-40B4-BE49-F238E27FC236}">
                <a16:creationId xmlns:a16="http://schemas.microsoft.com/office/drawing/2014/main" id="{0A58C002-9618-C692-0F02-A26E17CEDE7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704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59360F4-411B-7C1F-3F0D-97BD760103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white paper with black text&#10;&#10;AI-generated content may be incorrect.">
            <a:extLst>
              <a:ext uri="{FF2B5EF4-FFF2-40B4-BE49-F238E27FC236}">
                <a16:creationId xmlns:a16="http://schemas.microsoft.com/office/drawing/2014/main" id="{B714902F-6F40-2570-281A-6DD9F89D048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2610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7B87251-DE82-9E2F-C3BC-57A4EC6050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background&#10;&#10;AI-generated content may be incorrect.">
            <a:extLst>
              <a:ext uri="{FF2B5EF4-FFF2-40B4-BE49-F238E27FC236}">
                <a16:creationId xmlns:a16="http://schemas.microsoft.com/office/drawing/2014/main" id="{1070F72D-3FF3-82D2-9545-AB9AE358C49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5908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734D1D2-C5CF-90B9-A652-9DD2ED521B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close-up of a white page&#10;&#10;AI-generated content may be incorrect.">
            <a:extLst>
              <a:ext uri="{FF2B5EF4-FFF2-40B4-BE49-F238E27FC236}">
                <a16:creationId xmlns:a16="http://schemas.microsoft.com/office/drawing/2014/main" id="{4D19F98F-F19A-DC3E-4CEA-4E0F4ED1EB4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213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A95FB30-54F7-C2AE-C34E-A6BAAF6370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close-up of a white page&#10;&#10;AI-generated content may be incorrect.">
            <a:extLst>
              <a:ext uri="{FF2B5EF4-FFF2-40B4-BE49-F238E27FC236}">
                <a16:creationId xmlns:a16="http://schemas.microsoft.com/office/drawing/2014/main" id="{DE735AE1-112A-CD5D-C62F-14EAF2B7C65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905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0ED6D86-1B8C-39C3-B043-966B3E8BF0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group of people posing for a photo&#10;&#10;AI-generated content may be incorrect.">
            <a:extLst>
              <a:ext uri="{FF2B5EF4-FFF2-40B4-BE49-F238E27FC236}">
                <a16:creationId xmlns:a16="http://schemas.microsoft.com/office/drawing/2014/main" id="{F2A1EC5E-5CF1-A9A0-2BEC-73474E26D53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4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405354B-5CAC-9AF1-B3C2-3901D01F67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person standing in a field&#10;&#10;AI-generated content may be incorrect.">
            <a:extLst>
              <a:ext uri="{FF2B5EF4-FFF2-40B4-BE49-F238E27FC236}">
                <a16:creationId xmlns:a16="http://schemas.microsoft.com/office/drawing/2014/main" id="{790F92AE-4996-FF3B-06BF-A23679FEAD9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541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D17D0A-A567-8DAB-8BF2-77BCBF6611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person in robe standing in front of a painting of a person&#10;&#10;AI-generated content may be incorrect.">
            <a:extLst>
              <a:ext uri="{FF2B5EF4-FFF2-40B4-BE49-F238E27FC236}">
                <a16:creationId xmlns:a16="http://schemas.microsoft.com/office/drawing/2014/main" id="{56BDF027-43E9-32E8-23D6-7C9702FAE62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680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42B7885-DB80-411F-E7F1-C79C852AE4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6" name="Picture 5" descr="A person in robe standing in front of a picture of a person&#10;&#10;AI-generated content may be incorrect.">
            <a:extLst>
              <a:ext uri="{FF2B5EF4-FFF2-40B4-BE49-F238E27FC236}">
                <a16:creationId xmlns:a16="http://schemas.microsoft.com/office/drawing/2014/main" id="{4D1D7DE0-DC7B-E798-8641-74FEE161699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5650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0D2DB5E-F4C5-24DE-B4A5-DA0A43AB8F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background&#10;&#10;AI-generated content may be incorrect.">
            <a:extLst>
              <a:ext uri="{FF2B5EF4-FFF2-40B4-BE49-F238E27FC236}">
                <a16:creationId xmlns:a16="http://schemas.microsoft.com/office/drawing/2014/main" id="{C846834A-31C0-7914-0816-8E7057C50E1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1803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3CE0070-B185-F52A-FEEB-62ACECE748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person smiling with a beard&#10;&#10;AI-generated content may be incorrect.">
            <a:extLst>
              <a:ext uri="{FF2B5EF4-FFF2-40B4-BE49-F238E27FC236}">
                <a16:creationId xmlns:a16="http://schemas.microsoft.com/office/drawing/2014/main" id="{FA939FD5-A76F-66BA-1DCF-2A51A73E1B8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202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B5C87C4-CF9D-4B2C-8656-1617FD7E1E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person in a garment&#10;&#10;AI-generated content may be incorrect.">
            <a:extLst>
              <a:ext uri="{FF2B5EF4-FFF2-40B4-BE49-F238E27FC236}">
                <a16:creationId xmlns:a16="http://schemas.microsoft.com/office/drawing/2014/main" id="{99958FC1-CB24-4170-A1D1-814557B2E28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170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DCF025F-BA04-6EBC-9C5B-4821B521E3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close-up of a white background&#10;&#10;AI-generated content may be incorrect.">
            <a:extLst>
              <a:ext uri="{FF2B5EF4-FFF2-40B4-BE49-F238E27FC236}">
                <a16:creationId xmlns:a16="http://schemas.microsoft.com/office/drawing/2014/main" id="{3AD0D1B8-F31B-7A2D-8CE8-2095D51219A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305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1CB949-7375-58ED-FD00-F85425C70A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white paper with text&#10;&#10;AI-generated content may be incorrect.">
            <a:extLst>
              <a:ext uri="{FF2B5EF4-FFF2-40B4-BE49-F238E27FC236}">
                <a16:creationId xmlns:a16="http://schemas.microsoft.com/office/drawing/2014/main" id="{8E28EF1A-EEF5-3B25-5176-368076543DD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3916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8364455-4772-982F-15E3-08855D42E6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close-up of a text&#10;&#10;AI-generated content may be incorrect.">
            <a:extLst>
              <a:ext uri="{FF2B5EF4-FFF2-40B4-BE49-F238E27FC236}">
                <a16:creationId xmlns:a16="http://schemas.microsoft.com/office/drawing/2014/main" id="{CDA2E328-688B-D009-0362-F7654AB7B71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2773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F31C5EC-6DA6-C5E5-9DC2-067539F67F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background&#10;&#10;AI-generated content may be incorrect.">
            <a:extLst>
              <a:ext uri="{FF2B5EF4-FFF2-40B4-BE49-F238E27FC236}">
                <a16:creationId xmlns:a16="http://schemas.microsoft.com/office/drawing/2014/main" id="{ED8EFF24-5C02-B336-FB9A-C5077EC3293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844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11A1663-D8FA-495C-B423-DBBD81E0C3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blue eyeball&#10;&#10;AI-generated content may be incorrect.">
            <a:extLst>
              <a:ext uri="{FF2B5EF4-FFF2-40B4-BE49-F238E27FC236}">
                <a16:creationId xmlns:a16="http://schemas.microsoft.com/office/drawing/2014/main" id="{051515E0-9D6D-B33A-F3EB-294E774F6F6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841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12003A8-9003-CFED-499A-5EFF419019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Close up of a human ear&#10;&#10;AI-generated content may be incorrect.">
            <a:extLst>
              <a:ext uri="{FF2B5EF4-FFF2-40B4-BE49-F238E27FC236}">
                <a16:creationId xmlns:a16="http://schemas.microsoft.com/office/drawing/2014/main" id="{E225E5AF-C906-4EFB-2BDD-A0C9E3C460F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121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F816A0D-8131-564B-E25A-CC23D2BC49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close-up of a white background&#10;&#10;AI-generated content may be incorrect.">
            <a:extLst>
              <a:ext uri="{FF2B5EF4-FFF2-40B4-BE49-F238E27FC236}">
                <a16:creationId xmlns:a16="http://schemas.microsoft.com/office/drawing/2014/main" id="{D4201E6B-0F0E-BD0C-E704-B65D088FDEF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571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109A42E-C1F3-AF6D-0CE8-8F3AD885EA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close-up of a white paper&#10;&#10;AI-generated content may be incorrect.">
            <a:extLst>
              <a:ext uri="{FF2B5EF4-FFF2-40B4-BE49-F238E27FC236}">
                <a16:creationId xmlns:a16="http://schemas.microsoft.com/office/drawing/2014/main" id="{316822EC-2AB0-E649-3F2E-3BB21F0A19B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395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6C3AF09-5BAE-FB0A-5F89-1C546FB972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white card with text&#10;&#10;AI-generated content may be incorrect.">
            <a:extLst>
              <a:ext uri="{FF2B5EF4-FFF2-40B4-BE49-F238E27FC236}">
                <a16:creationId xmlns:a16="http://schemas.microsoft.com/office/drawing/2014/main" id="{7CABEE28-6D49-C573-F5FA-725BD7E1374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6309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E273566-D0DC-4373-A01B-EFAF35B3F5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group of people posing for a photo&#10;&#10;AI-generated content may be incorrect.">
            <a:extLst>
              <a:ext uri="{FF2B5EF4-FFF2-40B4-BE49-F238E27FC236}">
                <a16:creationId xmlns:a16="http://schemas.microsoft.com/office/drawing/2014/main" id="{2C45EDA5-60AF-5802-4FCF-9872AA1840D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573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D7F35B9-EC9D-3DA1-8BB5-EDA6703ABC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background&#10;&#10;AI-generated content may be incorrect.">
            <a:extLst>
              <a:ext uri="{FF2B5EF4-FFF2-40B4-BE49-F238E27FC236}">
                <a16:creationId xmlns:a16="http://schemas.microsoft.com/office/drawing/2014/main" id="{CE665AB2-AC72-D0D9-48C8-F5EC069A937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8249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F96FD3B-0372-4AB7-4014-B68EFBE834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person in a robe standing next to a wall&#10;&#10;AI-generated content may be incorrect.">
            <a:extLst>
              <a:ext uri="{FF2B5EF4-FFF2-40B4-BE49-F238E27FC236}">
                <a16:creationId xmlns:a16="http://schemas.microsoft.com/office/drawing/2014/main" id="{59ABD5C2-737B-A4AB-8B4F-FAF40F9F1E0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168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1831129-9686-2B0A-7217-38B913B6CF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person in a robe standing next to a wall&#10;&#10;AI-generated content may be incorrect.">
            <a:extLst>
              <a:ext uri="{FF2B5EF4-FFF2-40B4-BE49-F238E27FC236}">
                <a16:creationId xmlns:a16="http://schemas.microsoft.com/office/drawing/2014/main" id="{396EF9B3-25E6-A0A5-3D45-D8521B47E93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931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B62CAE6-355A-C577-6518-8E0EA9DA9C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person in a robe standing next to a window&#10;&#10;AI-generated content may be incorrect.">
            <a:extLst>
              <a:ext uri="{FF2B5EF4-FFF2-40B4-BE49-F238E27FC236}">
                <a16:creationId xmlns:a16="http://schemas.microsoft.com/office/drawing/2014/main" id="{CA80997B-EBA0-A750-DB55-71BA29EAB2B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5020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1CED79F-9574-0A8E-A94A-4BAD5CFC87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background&#10;&#10;AI-generated content may be incorrect.">
            <a:extLst>
              <a:ext uri="{FF2B5EF4-FFF2-40B4-BE49-F238E27FC236}">
                <a16:creationId xmlns:a16="http://schemas.microsoft.com/office/drawing/2014/main" id="{BCCD2C1A-5534-7A54-289F-147D2CF552C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931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769B0C3-0B5F-939C-C818-D054F7F8C5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background&#10;&#10;AI-generated content may be incorrect.">
            <a:extLst>
              <a:ext uri="{FF2B5EF4-FFF2-40B4-BE49-F238E27FC236}">
                <a16:creationId xmlns:a16="http://schemas.microsoft.com/office/drawing/2014/main" id="{AB17F6ED-6946-28CB-3D51-1B9331137F8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315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AB34E01-C475-EF10-C980-B4A1C03F5B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close-up of a white background&#10;&#10;AI-generated content may be incorrect.">
            <a:extLst>
              <a:ext uri="{FF2B5EF4-FFF2-40B4-BE49-F238E27FC236}">
                <a16:creationId xmlns:a16="http://schemas.microsoft.com/office/drawing/2014/main" id="{86CACC49-8C41-6E60-D9FD-202F1D8343F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8076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DB88884-2397-C6CF-4068-FE6F853A8E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close-up of a guide&#10;&#10;AI-generated content may be incorrect.">
            <a:extLst>
              <a:ext uri="{FF2B5EF4-FFF2-40B4-BE49-F238E27FC236}">
                <a16:creationId xmlns:a16="http://schemas.microsoft.com/office/drawing/2014/main" id="{48F2CFF3-4C9E-A98E-87AA-90F6659B69B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995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C0B6752-8FF2-A1BE-1F79-F2C8874B44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close-up of a guide&#10;&#10;AI-generated content may be incorrect.">
            <a:extLst>
              <a:ext uri="{FF2B5EF4-FFF2-40B4-BE49-F238E27FC236}">
                <a16:creationId xmlns:a16="http://schemas.microsoft.com/office/drawing/2014/main" id="{CB7715BA-A3E1-C812-DFF4-AE6C0953BAA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6691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6109859-3A6C-53D6-C1E4-CE9BD7E131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close-up of a guide&#10;&#10;AI-generated content may be incorrect.">
            <a:extLst>
              <a:ext uri="{FF2B5EF4-FFF2-40B4-BE49-F238E27FC236}">
                <a16:creationId xmlns:a16="http://schemas.microsoft.com/office/drawing/2014/main" id="{C45A59E5-8C88-C722-3F77-64E9EA3FE0C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9098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2D13566-F951-AC24-EF2B-235E0DBB17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guide to the bible&#10;&#10;AI-generated content may be incorrect.">
            <a:extLst>
              <a:ext uri="{FF2B5EF4-FFF2-40B4-BE49-F238E27FC236}">
                <a16:creationId xmlns:a16="http://schemas.microsoft.com/office/drawing/2014/main" id="{038855D9-72AA-6295-BCDD-B3B760B1662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116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C3E92C0-A2C0-C53C-4AEE-807D3DE8CF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person in a garment&#10;&#10;AI-generated content may be incorrect.">
            <a:extLst>
              <a:ext uri="{FF2B5EF4-FFF2-40B4-BE49-F238E27FC236}">
                <a16:creationId xmlns:a16="http://schemas.microsoft.com/office/drawing/2014/main" id="{E30F10BA-BD52-D419-9C8A-C9BDBDC4C74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1496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C0CD7AA-7FE8-1984-2D44-4E577A95E4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close-up of a white page&#10;&#10;AI-generated content may be incorrect.">
            <a:extLst>
              <a:ext uri="{FF2B5EF4-FFF2-40B4-BE49-F238E27FC236}">
                <a16:creationId xmlns:a16="http://schemas.microsoft.com/office/drawing/2014/main" id="{B12E54CF-5B33-54DF-EEDC-D1A2D9419EC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108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29BE320-C1AF-0CDB-9A78-62FDF0ED0D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close-up of a white background&#10;&#10;AI-generated content may be incorrect.">
            <a:extLst>
              <a:ext uri="{FF2B5EF4-FFF2-40B4-BE49-F238E27FC236}">
                <a16:creationId xmlns:a16="http://schemas.microsoft.com/office/drawing/2014/main" id="{50951D9E-9BAC-B926-9ED4-2233BB0C711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690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79B0716-A4A3-A154-FB58-45C25BBE40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close-up of a white page&#10;&#10;AI-generated content may be incorrect.">
            <a:extLst>
              <a:ext uri="{FF2B5EF4-FFF2-40B4-BE49-F238E27FC236}">
                <a16:creationId xmlns:a16="http://schemas.microsoft.com/office/drawing/2014/main" id="{604CEB04-5112-7E50-3998-67130A62869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049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CF0BCDE-0959-6E2F-0C2D-7A8D9B780E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white paper with text&#10;&#10;AI-generated content may be incorrect.">
            <a:extLst>
              <a:ext uri="{FF2B5EF4-FFF2-40B4-BE49-F238E27FC236}">
                <a16:creationId xmlns:a16="http://schemas.microsoft.com/office/drawing/2014/main" id="{71BF9D32-499A-951C-3FD8-132ED5CBE49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524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CB2F288-4711-6C20-C4B4-12EB8B272B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person holding her hand up&#10;&#10;AI-generated content may be incorrect.">
            <a:extLst>
              <a:ext uri="{FF2B5EF4-FFF2-40B4-BE49-F238E27FC236}">
                <a16:creationId xmlns:a16="http://schemas.microsoft.com/office/drawing/2014/main" id="{8510B983-F5CD-CD6B-13E1-DFCC1F786AA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3525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CB65340-4078-B763-6136-55696B6B21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background&#10;&#10;AI-generated content may be incorrect.">
            <a:extLst>
              <a:ext uri="{FF2B5EF4-FFF2-40B4-BE49-F238E27FC236}">
                <a16:creationId xmlns:a16="http://schemas.microsoft.com/office/drawing/2014/main" id="{07AF5860-3757-1687-2809-CA0392915A0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165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0638F39-4C3D-AF71-3E51-6A8BA62CF9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background&#10;&#10;AI-generated content may be incorrect.">
            <a:extLst>
              <a:ext uri="{FF2B5EF4-FFF2-40B4-BE49-F238E27FC236}">
                <a16:creationId xmlns:a16="http://schemas.microsoft.com/office/drawing/2014/main" id="{67D057CE-FEE5-4D7F-689C-1A4DFC6F642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268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42D4BD1-9A25-B21D-8A29-DA1DCD5615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background&#10;&#10;AI-generated content may be incorrect.">
            <a:extLst>
              <a:ext uri="{FF2B5EF4-FFF2-40B4-BE49-F238E27FC236}">
                <a16:creationId xmlns:a16="http://schemas.microsoft.com/office/drawing/2014/main" id="{5EC29BFC-553F-7514-A7A5-799357ADBD3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159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58AEBFC-D403-D5D7-0808-2430ACD922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background&#10;&#10;AI-generated content may be incorrect.">
            <a:extLst>
              <a:ext uri="{FF2B5EF4-FFF2-40B4-BE49-F238E27FC236}">
                <a16:creationId xmlns:a16="http://schemas.microsoft.com/office/drawing/2014/main" id="{E4970F2C-255C-DA23-B274-E49E6320025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9241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13AE4DC-011E-30D1-CA02-CF08627D1F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close-up of a white background&#10;&#10;AI-generated content may be incorrect.">
            <a:extLst>
              <a:ext uri="{FF2B5EF4-FFF2-40B4-BE49-F238E27FC236}">
                <a16:creationId xmlns:a16="http://schemas.microsoft.com/office/drawing/2014/main" id="{1884F7DF-E58B-1DA1-DB53-6C69BA36E53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766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6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927</TotalTime>
  <Words>0</Words>
  <Application>Microsoft Macintosh PowerPoint</Application>
  <PresentationFormat>Widescreen</PresentationFormat>
  <Paragraphs>0</Paragraphs>
  <Slides>103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103</vt:i4>
      </vt:variant>
    </vt:vector>
  </HeadingPairs>
  <TitlesOfParts>
    <vt:vector size="107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Isabella Kidwell</dc:creator>
  <cp:lastModifiedBy>Isabella Kidwell</cp:lastModifiedBy>
  <cp:revision>4</cp:revision>
  <dcterms:created xsi:type="dcterms:W3CDTF">2026-02-19T23:22:59Z</dcterms:created>
  <dcterms:modified xsi:type="dcterms:W3CDTF">2026-04-13T15:43:30Z</dcterms:modified>
</cp:coreProperties>
</file>